
<file path=[Content_Types].xml><?xml version="1.0" encoding="utf-8"?>
<Types xmlns="http://schemas.openxmlformats.org/package/2006/content-types">
  <Default ContentType="application/vnd.openxmlformats-package.relationships+xml" Extension="rels"/>
  <Default ContentType="application/xml" Extension="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4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0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1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3.xml"/>
  <Override ContentType="application/vnd.openxmlformats-officedocument.theme+xml" PartName="/ppt/theme/theme2.xml"/>
  <Override ContentType="application/vnd.openxmlformats-officedocument.theme+xml" PartName="/ppt/theme/theme1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7.xml"/>
  <Override ContentType="application/vnd.openxmlformats-officedocument.presentationml.slide+xml" PartName="/ppt/slides/slide1.xml"/>
  <Override ContentType="application/vnd.openxmlformats-officedocument.presentationml.slide+xml" PartName="/ppt/slides/slide12.xml"/>
  <Override ContentType="application/vnd.openxmlformats-officedocument.presentationml.slide+xml" PartName="/ppt/slides/slide13.xml"/>
  <Override ContentType="application/vnd.openxmlformats-officedocument.presentationml.slide+xml" PartName="/ppt/slides/slide8.xml"/>
  <Override ContentType="application/vnd.openxmlformats-officedocument.presentationml.slide+xml" PartName="/ppt/slides/slide10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2.xml"/>
  <Override ContentType="application/vnd.openxmlformats-officedocument.presentationml.slide+xml" PartName="/ppt/slides/slide9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3.xml"/>
  <Override ContentType="application/vnd.openxmlformats-officedocument.presentationml.tableStyles+xml" PartName="/ppt/tableStyle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2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</p:sldIdLst>
  <p:sldSz cy="6858000" cx="9144000"/>
  <p:notesSz cx="6858000" cy="9144000"/>
  <p:defaultTextStyle>
    <a:defPPr marR="0" rtl="0" algn="l">
      <a:lnSpc>
        <a:spcPct val="100000"/>
      </a:lnSpc>
      <a:spcBef>
        <a:spcPts val="0"/>
      </a:spcBef>
      <a:spcAft>
        <a:spcPts val="0"/>
      </a:spcAft>
    </a:defPPr>
    <a:lvl1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rtl="0" algn="l">
      <a:lnSpc>
        <a:spcPct val="100000"/>
      </a:lnSpc>
      <a:spcBef>
        <a:spcPts val="0"/>
      </a:spcBef>
      <a:spcAft>
        <a:spcPts val="0"/>
      </a:spcAft>
      <a:buNone/>
      <a:defRPr b="0" baseline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Id="rId18" Type="http://schemas.openxmlformats.org/officeDocument/2006/relationships/slide" Target="slides/slide13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2" Type="http://schemas.openxmlformats.org/officeDocument/2006/relationships/presProps" Target="presProps.xml"/><Relationship Id="rId12" Type="http://schemas.openxmlformats.org/officeDocument/2006/relationships/slide" Target="slides/slide7.xml"/><Relationship Id="rId13" Type="http://schemas.openxmlformats.org/officeDocument/2006/relationships/slide" Target="slides/slide8.xml"/><Relationship Id="rId1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10" Type="http://schemas.openxmlformats.org/officeDocument/2006/relationships/slide" Target="slides/slide5.xml"/><Relationship Id="rId3" Type="http://schemas.openxmlformats.org/officeDocument/2006/relationships/tableStyles" Target="tableStyles.xml"/><Relationship Id="rId11" Type="http://schemas.openxmlformats.org/officeDocument/2006/relationships/slide" Target="slides/slide6.xml"/><Relationship Id="rId9" Type="http://schemas.openxmlformats.org/officeDocument/2006/relationships/slide" Target="slides/slide4.xml"/><Relationship Id="rId6" Type="http://schemas.openxmlformats.org/officeDocument/2006/relationships/slide" Target="slides/slide1.xml"/><Relationship Id="rId5" Type="http://schemas.openxmlformats.org/officeDocument/2006/relationships/notesMaster" Target="notesMasters/notesMaster1.xml"/><Relationship Id="rId8" Type="http://schemas.openxmlformats.org/officeDocument/2006/relationships/slide" Target="slides/slide3.xml"/><Relationship Id="rId7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7" name="Shape 17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3" name="Shape 6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8" name="Shape 68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3" name="Shape 7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7" name="Shape 77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3" name="Shape 2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hape 2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8" name="Shape 28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3" name="Shape 3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8" name="Shape 38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3" name="Shape 4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8" name="Shape 48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Shape 5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3" name="Shape 5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8" name="Shape 58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10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2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5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4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1pPr>
            <a:lvl2pPr indent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2pPr>
            <a:lvl3pPr indent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3pPr>
            <a:lvl4pPr indent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4pPr>
            <a:lvl5pPr indent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5pPr>
            <a:lvl6pPr indent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6pPr>
            <a:lvl7pPr indent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7pPr>
            <a:lvl8pPr indent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8pPr>
            <a:lvl9pPr indent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x="457200" y="1600200"/>
            <a:ext cx="8229600" cy="4525961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139700" marL="3429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Font typeface="Arial"/>
              <a:buChar char="•"/>
              <a:defRPr/>
            </a:lvl1pPr>
            <a:lvl2pPr indent="-107950" marL="74295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Font typeface="Arial"/>
              <a:buChar char="–"/>
              <a:defRPr/>
            </a:lvl2pPr>
            <a:lvl3pPr indent="-76200" marL="11430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Font typeface="Arial"/>
              <a:buChar char="•"/>
              <a:defRPr/>
            </a:lvl3pPr>
            <a:lvl4pPr indent="-101600" marL="16002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Char char="–"/>
              <a:defRPr/>
            </a:lvl4pPr>
            <a:lvl5pPr indent="-101600" marL="20574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Char char="»"/>
              <a:defRPr/>
            </a:lvl5pPr>
            <a:lvl6pPr indent="-101600" marL="25146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Char char="»"/>
              <a:defRPr/>
            </a:lvl6pPr>
            <a:lvl7pPr indent="-101600" marL="34290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Char char="»"/>
              <a:defRPr/>
            </a:lvl7pPr>
            <a:lvl8pPr indent="-101600" marL="48006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Char char="»"/>
              <a:defRPr/>
            </a:lvl8pPr>
            <a:lvl9pPr indent="-101600" marL="66294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Char char="»"/>
              <a:defRPr/>
            </a:lvl9pPr>
          </a:lstStyle>
          <a:p/>
        </p:txBody>
      </p:sp>
      <p:sp>
        <p:nvSpPr>
          <p:cNvPr id="7" name="Shape 7"/>
          <p:cNvSpPr txBox="1"/>
          <p:nvPr>
            <p:ph idx="10" type="dt"/>
          </p:nvPr>
        </p:nvSpPr>
        <p:spPr>
          <a:xfrm>
            <a:off x="457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9pPr>
          </a:lstStyle>
          <a:p/>
        </p:txBody>
      </p:sp>
      <p:sp>
        <p:nvSpPr>
          <p:cNvPr id="8" name="Shape 8"/>
          <p:cNvSpPr txBox="1"/>
          <p:nvPr>
            <p:ph idx="11" type="ftr"/>
          </p:nvPr>
        </p:nvSpPr>
        <p:spPr>
          <a:xfrm>
            <a:off x="3124200" y="6245225"/>
            <a:ext cx="2895600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1pPr>
            <a:lvl2pPr indent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2pPr>
            <a:lvl3pPr indent="0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3pPr>
            <a:lvl4pPr indent="0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4pPr>
            <a:lvl5pPr indent="0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5pPr>
            <a:lvl6pPr indent="0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6pPr>
            <a:lvl7pPr indent="0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7pPr>
            <a:lvl8pPr indent="0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8pPr>
            <a:lvl9pPr indent="0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/>
            </a:lvl9pPr>
          </a:lstStyle>
          <a:p/>
        </p:txBody>
      </p:sp>
      <p:sp>
        <p:nvSpPr>
          <p:cNvPr id="9" name="Shape 9"/>
          <p:cNvSpPr txBox="1"/>
          <p:nvPr>
            <p:ph idx="12" type="sldNum"/>
          </p:nvPr>
        </p:nvSpPr>
        <p:spPr>
          <a:xfrm>
            <a:off x="6553200" y="6245225"/>
            <a:ext cx="2133599" cy="47624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>
            <a:lvl1pPr indent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b="0" baseline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indent="0" lvl="0" marL="0"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fld id="{00000000-1234-1234-1234-123412341234}" type="slidenum">
              <a:rPr lang="en-US"/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</p:sldLayoutIdLst>
  <p:hf dt="0" ftr="0" hdr="0" sldNum="0"/>
  <p:txStyles>
    <p:title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rtl="0" algn="l">
        <a:lnSpc>
          <a:spcPct val="100000"/>
        </a:lnSpc>
        <a:spcBef>
          <a:spcPts val="0"/>
        </a:spcBef>
        <a:spcAft>
          <a:spcPts val="0"/>
        </a:spcAft>
      </a:defPPr>
      <a:lvl1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baseline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 txBox="1"/>
          <p:nvPr/>
        </p:nvSpPr>
        <p:spPr>
          <a:xfrm>
            <a:off x="0" y="260350"/>
            <a:ext cx="9144000" cy="33877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Now we see but a poor reflection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The mirror has been shattered by our sin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Breathe new life into this dust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Restore us once again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Transform us to Your likeness 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more and more</a:t>
            </a:r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 txBox="1"/>
          <p:nvPr/>
        </p:nvSpPr>
        <p:spPr>
          <a:xfrm>
            <a:off x="0" y="260350"/>
            <a:ext cx="9144000" cy="33877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We are made in Your image, Oh God   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Just lower than the angels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You’ve proclaimed us “very good”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Like the moon reflects the light of the sun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Our unveiled faces reflect the Holy One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36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 txBox="1"/>
          <p:nvPr>
            <p:ph type="title"/>
          </p:nvPr>
        </p:nvSpPr>
        <p:spPr>
          <a:xfrm>
            <a:off x="0" y="0"/>
            <a:ext cx="9144000" cy="187166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Like the moon reflects the light of the sun</a:t>
            </a:r>
            <a:b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Our unveiled faces reflect the Holy One</a:t>
            </a:r>
            <a:b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We are made in the image of God</a:t>
            </a:r>
          </a:p>
        </p:txBody>
      </p:sp>
    </p:spTree>
  </p:cSld>
  <p:clrMapOvr>
    <a:masterClrMapping/>
  </p:clrMapOvr>
  <p:transition spd="slow">
    <p:cut/>
  </p:transition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hape 19"/>
          <p:cNvSpPr txBox="1"/>
          <p:nvPr/>
        </p:nvSpPr>
        <p:spPr>
          <a:xfrm>
            <a:off x="0" y="260350"/>
            <a:ext cx="9144000" cy="228917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Looking at a starry sky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We often feel quite small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We marvel at Your greatness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How You somehow made it all</a:t>
            </a:r>
          </a:p>
        </p:txBody>
      </p:sp>
      <p:sp>
        <p:nvSpPr>
          <p:cNvPr id="20" name="Shape 20"/>
          <p:cNvSpPr txBox="1"/>
          <p:nvPr/>
        </p:nvSpPr>
        <p:spPr>
          <a:xfrm>
            <a:off x="0" y="5949950"/>
            <a:ext cx="9144000" cy="228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9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Words and music by Elaine Vanderwerf ©2005 Used by Permission. 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 txBox="1"/>
          <p:nvPr/>
        </p:nvSpPr>
        <p:spPr>
          <a:xfrm>
            <a:off x="0" y="260350"/>
            <a:ext cx="9144000" cy="228917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We see Your tender care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 the falling of the rain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All around we see Your power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All creation speaks Your name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 txBox="1"/>
          <p:nvPr/>
        </p:nvSpPr>
        <p:spPr>
          <a:xfrm>
            <a:off x="0" y="260350"/>
            <a:ext cx="9144000" cy="119062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 all of creation there is only one place  Where if we look we truly see Your face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 txBox="1"/>
          <p:nvPr/>
        </p:nvSpPr>
        <p:spPr>
          <a:xfrm>
            <a:off x="0" y="260350"/>
            <a:ext cx="9144000" cy="33877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We are made in Your image, Oh God   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Just lower than the angels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You’ve proclaimed us “very good”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Like the moon reflects the light of the sun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Our unveiled faces reflect the Holy One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We are made in the image of God 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Shape 40"/>
          <p:cNvSpPr txBox="1"/>
          <p:nvPr/>
        </p:nvSpPr>
        <p:spPr>
          <a:xfrm>
            <a:off x="0" y="260350"/>
            <a:ext cx="9144000" cy="173989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The mighty, rolling ocean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Can depict Your depthless love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baseline="0" i="0" sz="36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/>
        </p:nvSpPr>
        <p:spPr>
          <a:xfrm>
            <a:off x="0" y="260350"/>
            <a:ext cx="9144000" cy="33877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When the sun nears the horizon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And our eyes are drawn above</a:t>
            </a:r>
            <a:r>
              <a:rPr b="0" baseline="0" i="0" lang="en-US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You paint the clouds in colours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That continue to amaze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All around we see Your glory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And it fills our hearts with praise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/>
        </p:nvSpPr>
        <p:spPr>
          <a:xfrm>
            <a:off x="0" y="260350"/>
            <a:ext cx="9144000" cy="119062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In all of creation there is only one place  Where if we look we truly see Your face</a:t>
            </a:r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dk1"/>
        </a:solidFill>
      </p:bgPr>
    </p:bg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 txBox="1"/>
          <p:nvPr/>
        </p:nvSpPr>
        <p:spPr>
          <a:xfrm>
            <a:off x="0" y="260350"/>
            <a:ext cx="9144000" cy="33877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We are made in Your image, Oh God   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Just lower than the angels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You’ve proclaimed us “very good”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Like the moon reflects the light of the sun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Our unveiled faces reflect the Holy One</a:t>
            </a: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r>
              <a:rPr b="0" baseline="0" i="0" lang="en-US" sz="36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We are made in the image of God 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lastClr="000000" val="windowText"/>
      </a:dk1>
      <a:lt1>
        <a:sysClr lastClr="FFFFFF" val="window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cap="flat" cmpd="sng" w="9525" algn="ctr">
          <a:solidFill>
            <a:schemeClr val="phClr">
              <a:shade val="95000"/>
              <a:satMod val="105000"/>
            </a:schemeClr>
          </a:solidFill>
          <a:prstDash val="solid"/>
        </a:ln>
        <a:ln cap="flat" cmpd="sng" w="25400" algn="ctr">
          <a:solidFill>
            <a:schemeClr val="phClr"/>
          </a:solidFill>
          <a:prstDash val="solid"/>
        </a:ln>
        <a:ln cap="flat" cmpd="sng" w="38100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rotWithShape="0" dir="5400000" dist="20000">
              <a:srgbClr val="000000">
                <a:alpha val="38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dir="t" rig="threePt">
              <a:rot lat="0" lon="0" rev="1200000"/>
            </a:lightRig>
          </a:scene3d>
          <a:sp3d>
            <a:bevelT h="25400" w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r="50000" t="-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r="50000" t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

<file path=ppt/theme/theme2.xml><?xml version="1.0" encoding="utf-8"?>
<a:theme xmlns:a="http://schemas.openxmlformats.org/drawingml/2006/main" xmlns:r="http://schemas.openxmlformats.org/officeDocument/2006/relationships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BBE0E3"/>
      </a:accent4>
      <a:accent5>
        <a:srgbClr val="333399"/>
      </a:accent5>
      <a:accent6>
        <a:srgbClr val="FFFFFF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cap="flat" cmpd="sng" w="9525" algn="ctr">
          <a:solidFill>
            <a:schemeClr val="phClr">
              <a:shade val="95000"/>
              <a:satMod val="105000"/>
            </a:schemeClr>
          </a:solidFill>
          <a:prstDash val="solid"/>
        </a:ln>
        <a:ln cap="flat" cmpd="sng" w="25400" algn="ctr">
          <a:solidFill>
            <a:schemeClr val="phClr"/>
          </a:solidFill>
          <a:prstDash val="solid"/>
        </a:ln>
        <a:ln cap="flat" cmpd="sng" w="38100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rotWithShape="0" dir="5400000" dist="20000">
              <a:srgbClr val="000000">
                <a:alpha val="38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dir="t" rig="threePt">
              <a:rot lat="0" lon="0" rev="1200000"/>
            </a:lightRig>
          </a:scene3d>
          <a:sp3d>
            <a:bevelT h="25400" w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r="50000" t="-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r="50000" t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cap="flat" cmpd="sng" w="9525" algn="ctr">
          <a:solidFill>
            <a:schemeClr val="phClr">
              <a:shade val="95000"/>
              <a:satMod val="105000"/>
            </a:schemeClr>
          </a:solidFill>
          <a:prstDash val="solid"/>
        </a:ln>
        <a:ln cap="flat" cmpd="sng" w="25400" algn="ctr">
          <a:solidFill>
            <a:schemeClr val="phClr"/>
          </a:solidFill>
          <a:prstDash val="solid"/>
        </a:ln>
        <a:ln cap="flat" cmpd="sng" w="38100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rotWithShape="0" dir="5400000" dist="20000">
              <a:srgbClr val="000000">
                <a:alpha val="38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</a:effectStyle>
        <a:effectStyle>
          <a:effectLst>
            <a:outerShdw blurRad="40000" rotWithShape="0" dir="5400000" dist="23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dir="t" rig="threePt">
              <a:rot lat="0" lon="0" rev="1200000"/>
            </a:lightRig>
          </a:scene3d>
          <a:sp3d>
            <a:bevelT h="25400" w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r="50000" t="-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r="50000" t="50000"/>
          </a:path>
        </a:gradFill>
      </a:bgFillStyleLst>
    </a:fmtScheme>
  </a:themeElements>
</a:theme>
</file>