
<file path=[Content_Types].xml><?xml version="1.0" encoding="utf-8"?>
<Types xmlns="http://schemas.openxmlformats.org/package/2006/content-types">
  <Default ContentType="application/vnd.openxmlformats-package.relationships+xml" Extension="rels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7" name="Shape 7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" name="Shape 4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1pPr>
            <a:lvl2pPr indent="-107950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2pPr>
            <a:lvl3pPr indent="-76200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•"/>
              <a:defRPr/>
            </a:lvl3pPr>
            <a:lvl4pPr indent="-101600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–"/>
              <a:defRPr/>
            </a:lvl4pPr>
            <a:lvl5pPr indent="-101600" marL="2057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5pPr>
            <a:lvl6pPr indent="-101600" marL="2514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6pPr>
            <a:lvl7pPr indent="-101600" marL="3429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7pPr>
            <a:lvl8pPr indent="-101600" marL="4800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8pPr>
            <a:lvl9pPr indent="-101600" marL="6629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Char char="»"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x="457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6pPr>
            <a:lvl7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7pPr>
            <a:lvl8pPr indent="0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8pPr>
            <a:lvl9pPr indent="0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x="6553200" y="6245225"/>
            <a:ext cx="2133599" cy="476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>
            <a:lvl1pPr indent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baseline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/>
        </p:nvSpPr>
        <p:spPr>
          <a:xfrm>
            <a:off x="0" y="260350"/>
            <a:ext cx="9144000" cy="3387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Now we see but a poor reflection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mirror has been shattered by our sin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Breathe new life into this dust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Restore us once again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Transform us to Your likeness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more and more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/>
        </p:nvSpPr>
        <p:spPr>
          <a:xfrm>
            <a:off x="0" y="260350"/>
            <a:ext cx="9144000" cy="3387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are made in Your image, Oh God  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Just lower than the angels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You’ve proclaimed us “very good”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Like the moon reflects the light of the sun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Our unveiled faces reflect the Holy One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3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0" y="0"/>
            <a:ext cx="9144000" cy="18716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Like the moon reflects the light of the sun</a:t>
            </a:r>
            <a:b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Our unveiled faces reflect the Holy One</a:t>
            </a:r>
            <a:b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are made in the image of God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/>
          <p:nvPr/>
        </p:nvSpPr>
        <p:spPr>
          <a:xfrm>
            <a:off x="0" y="260350"/>
            <a:ext cx="9144000" cy="2289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Looking at a starry sky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often feel quite small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marvel at Your greatness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How You somehow made it all</a:t>
            </a:r>
          </a:p>
        </p:txBody>
      </p:sp>
      <p:sp>
        <p:nvSpPr>
          <p:cNvPr id="20" name="Shape 20"/>
          <p:cNvSpPr txBox="1"/>
          <p:nvPr/>
        </p:nvSpPr>
        <p:spPr>
          <a:xfrm>
            <a:off x="0" y="5949950"/>
            <a:ext cx="9144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Words and music by Elaine Vanderwerf ©2005 Used by Permission.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/>
        </p:nvSpPr>
        <p:spPr>
          <a:xfrm>
            <a:off x="0" y="260350"/>
            <a:ext cx="9144000" cy="22891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see Your tender care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 the falling of the rain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around we see Your power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creation speaks Your name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/>
        </p:nvSpPr>
        <p:spPr>
          <a:xfrm>
            <a:off x="0" y="260350"/>
            <a:ext cx="9144000" cy="1190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 all of creation there is only one place  Where if we look we truly see Your face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/>
        </p:nvSpPr>
        <p:spPr>
          <a:xfrm>
            <a:off x="0" y="260350"/>
            <a:ext cx="9144000" cy="3387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are made in Your image, Oh God  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Just lower than the angels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You’ve proclaimed us “very good”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Like the moon reflects the light of the sun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Our unveiled faces reflect the Holy One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are made in the image of God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/>
        </p:nvSpPr>
        <p:spPr>
          <a:xfrm>
            <a:off x="0" y="260350"/>
            <a:ext cx="9144000" cy="17398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 mighty, rolling ocean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Can depict Your depthless love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baseline="0" i="0" sz="36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/>
        </p:nvSpPr>
        <p:spPr>
          <a:xfrm>
            <a:off x="0" y="260350"/>
            <a:ext cx="9144000" cy="3387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When the sun nears the horizon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And our eyes are drawn above</a:t>
            </a:r>
            <a:r>
              <a:rPr b="0" baseline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 paint the clouds in colours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That continue to amaze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All around we see Your glory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And it fills our hearts with praise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/>
        </p:nvSpPr>
        <p:spPr>
          <a:xfrm>
            <a:off x="0" y="260350"/>
            <a:ext cx="9144000" cy="1190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 all of creation there is only one place  Where if we look we truly see Your face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/>
        </p:nvSpPr>
        <p:spPr>
          <a:xfrm>
            <a:off x="0" y="260350"/>
            <a:ext cx="9144000" cy="33877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are made in Your image, Oh God   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Just lower than the angels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You’ve proclaimed us “very good”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Like the moon reflects the light of the sun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Our unveiled faces reflect the Holy One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baseline="0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We are made in the image of God 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