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FF66"/>
    <a:srgbClr val="FFFF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4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7C79E-96E3-4FD1-9179-6B45F8722712}" type="datetimeFigureOut">
              <a:rPr lang="en-US"/>
              <a:pPr>
                <a:defRPr/>
              </a:pPr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3CF1D-1FA0-4B34-8346-FA7B912809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5A286-FB8D-4EC7-BFDA-F3D043262223}" type="datetimeFigureOut">
              <a:rPr lang="en-US"/>
              <a:pPr>
                <a:defRPr/>
              </a:pPr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DC7FC-8FE5-4D49-8502-F5FCE8224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1E13C-93AD-4118-AF7F-89E61B979F5F}" type="datetimeFigureOut">
              <a:rPr lang="en-US"/>
              <a:pPr>
                <a:defRPr/>
              </a:pPr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585F7-FDEB-4627-8034-C1EB8C8660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69B67-ECD7-43DF-B11C-AD07AD8C0F18}" type="datetimeFigureOut">
              <a:rPr lang="en-US"/>
              <a:pPr>
                <a:defRPr/>
              </a:pPr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8C94F-94BF-4373-8836-DDBF945699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6F781-6A41-4DB3-B2B4-566DA7336443}" type="datetimeFigureOut">
              <a:rPr lang="en-US"/>
              <a:pPr>
                <a:defRPr/>
              </a:pPr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B5FC1-D090-435C-9474-DF62E49DBA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41DA7-AD64-445F-A205-1B8510BAFA3A}" type="datetimeFigureOut">
              <a:rPr lang="en-US"/>
              <a:pPr>
                <a:defRPr/>
              </a:pPr>
              <a:t>6/25/2013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86291-9C61-4D3B-ADBB-6AEC32F20C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72DD3-5051-471B-8CCB-E3FA5DFD981B}" type="datetimeFigureOut">
              <a:rPr lang="en-US"/>
              <a:pPr>
                <a:defRPr/>
              </a:pPr>
              <a:t>6/25/2013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9090F-B058-494D-A013-A38BCB347D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09082-0D45-4D0C-81AC-D18D7A98CEF7}" type="datetimeFigureOut">
              <a:rPr lang="en-US"/>
              <a:pPr>
                <a:defRPr/>
              </a:pPr>
              <a:t>6/25/2013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357EA-E11B-42B1-87F2-CB6EB8ADD3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0D13E-C611-412D-B4CB-3FACFF8D624A}" type="datetimeFigureOut">
              <a:rPr lang="en-US"/>
              <a:pPr>
                <a:defRPr/>
              </a:pPr>
              <a:t>6/25/2013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2D1CC-B643-47A3-91C8-BDC97268BF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06499-CB4A-410A-82A0-EAE6E8708093}" type="datetimeFigureOut">
              <a:rPr lang="en-US"/>
              <a:pPr>
                <a:defRPr/>
              </a:pPr>
              <a:t>6/25/2013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6C69C-8CF2-4FE9-A099-FFC6A9ADF3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9E617-EBE9-46D4-8F0F-A5C10A8A185E}" type="datetimeFigureOut">
              <a:rPr lang="en-US"/>
              <a:pPr>
                <a:defRPr/>
              </a:pPr>
              <a:t>6/25/2013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FFA2D-BA76-47BB-9DA5-858F6B67F8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39C5D8-73E4-4283-8BE7-780896B43519}" type="datetimeFigureOut">
              <a:rPr lang="en-US"/>
              <a:pPr>
                <a:defRPr/>
              </a:pPr>
              <a:t>6/25/2013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6976D6-0588-476C-BCB1-9A7F4AE16B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94456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Spot the Differences</a:t>
            </a:r>
          </a:p>
        </p:txBody>
      </p:sp>
      <p:pic>
        <p:nvPicPr>
          <p:cNvPr id="13314" name="Picture 5" descr="spot-the-difference-father-s-day-215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198563"/>
            <a:ext cx="7772400" cy="550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94456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Spot the Differences</a:t>
            </a:r>
          </a:p>
        </p:txBody>
      </p:sp>
      <p:pic>
        <p:nvPicPr>
          <p:cNvPr id="14338" name="Picture 3" descr="spot-the-difference-father-s-day-215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198563"/>
            <a:ext cx="7772400" cy="550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Oval 4"/>
          <p:cNvSpPr>
            <a:spLocks noChangeArrowheads="1"/>
          </p:cNvSpPr>
          <p:nvPr/>
        </p:nvSpPr>
        <p:spPr bwMode="auto">
          <a:xfrm>
            <a:off x="6840538" y="1635125"/>
            <a:ext cx="381000" cy="3810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Oval 6"/>
          <p:cNvSpPr>
            <a:spLocks noChangeArrowheads="1"/>
          </p:cNvSpPr>
          <p:nvPr/>
        </p:nvSpPr>
        <p:spPr bwMode="auto">
          <a:xfrm>
            <a:off x="5334000" y="4876800"/>
            <a:ext cx="381000" cy="3810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Oval 7"/>
          <p:cNvSpPr>
            <a:spLocks noChangeArrowheads="1"/>
          </p:cNvSpPr>
          <p:nvPr/>
        </p:nvSpPr>
        <p:spPr bwMode="auto">
          <a:xfrm>
            <a:off x="5334000" y="6096000"/>
            <a:ext cx="381000" cy="3810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Oval 8"/>
          <p:cNvSpPr>
            <a:spLocks noChangeArrowheads="1"/>
          </p:cNvSpPr>
          <p:nvPr/>
        </p:nvSpPr>
        <p:spPr bwMode="auto">
          <a:xfrm>
            <a:off x="6019800" y="5791200"/>
            <a:ext cx="381000" cy="3810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Oval 9"/>
          <p:cNvSpPr>
            <a:spLocks noChangeArrowheads="1"/>
          </p:cNvSpPr>
          <p:nvPr/>
        </p:nvSpPr>
        <p:spPr bwMode="auto">
          <a:xfrm>
            <a:off x="6705600" y="3505200"/>
            <a:ext cx="381000" cy="3810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4" name="Oval 10"/>
          <p:cNvSpPr>
            <a:spLocks noChangeArrowheads="1"/>
          </p:cNvSpPr>
          <p:nvPr/>
        </p:nvSpPr>
        <p:spPr bwMode="auto">
          <a:xfrm>
            <a:off x="6934200" y="2895600"/>
            <a:ext cx="381000" cy="3810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5" name="Oval 11"/>
          <p:cNvSpPr>
            <a:spLocks noChangeArrowheads="1"/>
          </p:cNvSpPr>
          <p:nvPr/>
        </p:nvSpPr>
        <p:spPr bwMode="auto">
          <a:xfrm>
            <a:off x="5715000" y="3886200"/>
            <a:ext cx="381000" cy="3810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6" name="Oval 12"/>
          <p:cNvSpPr>
            <a:spLocks noChangeArrowheads="1"/>
          </p:cNvSpPr>
          <p:nvPr/>
        </p:nvSpPr>
        <p:spPr bwMode="auto">
          <a:xfrm>
            <a:off x="5029200" y="5334000"/>
            <a:ext cx="381000" cy="381000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  <p:bldP spid="16390" grpId="0" animBg="1"/>
      <p:bldP spid="16391" grpId="0" animBg="1"/>
      <p:bldP spid="16392" grpId="0" animBg="1"/>
      <p:bldP spid="16393" grpId="0" animBg="1"/>
      <p:bldP spid="16394" grpId="0" animBg="1"/>
      <p:bldP spid="16395" grpId="0" animBg="1"/>
      <p:bldP spid="1639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94456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Spot the Differences</a:t>
            </a:r>
          </a:p>
        </p:txBody>
      </p:sp>
      <p:sp>
        <p:nvSpPr>
          <p:cNvPr id="15362" name="Rectangle 12"/>
          <p:cNvSpPr>
            <a:spLocks noChangeArrowheads="1"/>
          </p:cNvSpPr>
          <p:nvPr/>
        </p:nvSpPr>
        <p:spPr bwMode="auto">
          <a:xfrm>
            <a:off x="0" y="2274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1371600" y="5486400"/>
            <a:ext cx="2971800" cy="1066800"/>
          </a:xfrm>
          <a:prstGeom prst="rect">
            <a:avLst/>
          </a:prstGeom>
          <a:solidFill>
            <a:srgbClr val="CC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381000" y="5867400"/>
            <a:ext cx="2971800" cy="685800"/>
          </a:xfrm>
          <a:prstGeom prst="rect">
            <a:avLst/>
          </a:prstGeom>
          <a:solidFill>
            <a:srgbClr val="CC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1447800" y="3429000"/>
            <a:ext cx="1371600" cy="457200"/>
          </a:xfrm>
          <a:prstGeom prst="rect">
            <a:avLst/>
          </a:prstGeom>
          <a:solidFill>
            <a:srgbClr val="CC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1752600" y="3810000"/>
            <a:ext cx="1676400" cy="457200"/>
          </a:xfrm>
          <a:prstGeom prst="rect">
            <a:avLst/>
          </a:prstGeom>
          <a:solidFill>
            <a:srgbClr val="CC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304800" y="2590800"/>
            <a:ext cx="2667000" cy="685800"/>
          </a:xfrm>
          <a:prstGeom prst="rect">
            <a:avLst/>
          </a:prstGeom>
          <a:solidFill>
            <a:srgbClr val="CC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5638800" y="5486400"/>
            <a:ext cx="2971800" cy="3810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4648200" y="5867400"/>
            <a:ext cx="1066800" cy="6858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5486400" y="3429000"/>
            <a:ext cx="1905000" cy="4572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6096000" y="3810000"/>
            <a:ext cx="1219200" cy="4572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4648200" y="2590800"/>
            <a:ext cx="3733800" cy="68580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7500" name="Group 92"/>
          <p:cNvGraphicFramePr>
            <a:graphicFrameLocks noGrp="1"/>
          </p:cNvGraphicFramePr>
          <p:nvPr/>
        </p:nvGraphicFramePr>
        <p:xfrm>
          <a:off x="304800" y="1139825"/>
          <a:ext cx="8610600" cy="5486400"/>
        </p:xfrm>
        <a:graphic>
          <a:graphicData uri="http://schemas.openxmlformats.org/drawingml/2006/table">
            <a:tbl>
              <a:tblPr/>
              <a:tblGrid>
                <a:gridCol w="4306888"/>
                <a:gridCol w="4303712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Matthew 7:24, 25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Matthew 7:26, 27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5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alibri"/>
                          <a:ea typeface="Times New Roman" pitchFamily="18" charset="0"/>
                          <a:cs typeface="Arial" charset="0"/>
                        </a:rPr>
                        <a:t>“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Therefore everyone who hears these words of mine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and puts them into </a:t>
                      </a:r>
                      <a:b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practice        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is like a wise man who built his house on the rock.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The rain came down, the streams rose, and the winds blew and beat against that house; yet it did not fall, because it had its foundation on the rock.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But everyone who hears these words of mine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and does not put them into practice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is like a foolish man who built his house on sand.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The rain came down, the streams rose, and the winds blew and beat against that house, and it fell with a great crash.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alibri"/>
                          <a:cs typeface="Times New Roman" pitchFamily="18" charset="0"/>
                        </a:rPr>
                        <a:t>”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1" grpId="0" animBg="1"/>
      <p:bldP spid="15372" grpId="0" animBg="1"/>
      <p:bldP spid="15373" grpId="0" animBg="1"/>
      <p:bldP spid="15374" grpId="0" animBg="1"/>
      <p:bldP spid="15375" grpId="0" animBg="1"/>
      <p:bldP spid="15376" grpId="0" animBg="1"/>
      <p:bldP spid="15377" grpId="0" animBg="1"/>
      <p:bldP spid="15378" grpId="0" animBg="1"/>
      <p:bldP spid="15379" grpId="0" animBg="1"/>
      <p:bldP spid="1538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FFFFFF"/>
      </a:dk1>
      <a:lt1>
        <a:srgbClr val="FFFFFF"/>
      </a:lt1>
      <a:dk2>
        <a:srgbClr val="000000"/>
      </a:dk2>
      <a:lt2>
        <a:srgbClr val="000000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118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Office Theme</vt:lpstr>
      <vt:lpstr>Spot the Differences</vt:lpstr>
      <vt:lpstr>Spot the Differences</vt:lpstr>
      <vt:lpstr>Slide 3</vt:lpstr>
      <vt:lpstr>Spot the Differences</vt:lpstr>
    </vt:vector>
  </TitlesOfParts>
  <Company>Unionville Alliance Church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Spot the Differences</dc:title>
  <dc:creator>Elaine</dc:creator>
  <cp:lastModifiedBy>Blake Martin</cp:lastModifiedBy>
  <cp:revision>6</cp:revision>
  <dcterms:created xsi:type="dcterms:W3CDTF">2013-05-01T17:21:47Z</dcterms:created>
  <dcterms:modified xsi:type="dcterms:W3CDTF">2013-06-25T18:58:31Z</dcterms:modified>
</cp:coreProperties>
</file>