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9" r:id="rId2"/>
    <p:sldId id="260" r:id="rId3"/>
    <p:sldId id="261" r:id="rId4"/>
    <p:sldId id="274" r:id="rId5"/>
    <p:sldId id="27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44" autoAdjust="0"/>
  </p:normalViewPr>
  <p:slideViewPr>
    <p:cSldViewPr>
      <p:cViewPr varScale="1">
        <p:scale>
          <a:sx n="65" d="100"/>
          <a:sy n="65" d="100"/>
        </p:scale>
        <p:origin x="-153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424696-05A4-4791-9385-DB26CF3F2AD4}" type="datetimeFigureOut">
              <a:rPr lang="en-CA" smtClean="0"/>
              <a:pPr/>
              <a:t>6/27/12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03267D-0648-4690-885C-CC7EA3AAF05C}"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themathelk@hotmail.com?subject=PowerPoint%20Games"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www.be-a-gameshow-host.wikispaces.com/"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marketing4health.ca/2012/02/top-social-networking-sites-in-canada-and-the-united-states/social-networks-top-in-canada-vs-us-jan-2012-3/"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marketing4health.ca/2012/02/top-social-networking-sites-in-canada-and-the-united-states/social-networks-top-in-canada-vs-us-jan-2012-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06125F-0CC4-4EC5-8614-F717E4F0F7BF}" type="slidenum">
              <a:rPr lang="en-US"/>
              <a:pPr/>
              <a:t>1</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sz="1000" b="1" dirty="0"/>
              <a:t>Family Feud  -  Re-Created by Lora O’Neill 4/28/2008, email: </a:t>
            </a:r>
            <a:r>
              <a:rPr lang="en-US" sz="1000" b="1" dirty="0">
                <a:solidFill>
                  <a:schemeClr val="accent2"/>
                </a:solidFill>
              </a:rPr>
              <a:t>themathelk@hotmail.com</a:t>
            </a:r>
          </a:p>
          <a:p>
            <a:r>
              <a:rPr lang="en-US" sz="900" b="1" dirty="0"/>
              <a:t>Music and graphics from original game file authored by </a:t>
            </a:r>
            <a:r>
              <a:rPr lang="en-US" sz="800" b="1" dirty="0">
                <a:solidFill>
                  <a:schemeClr val="bg1"/>
                </a:solidFill>
              </a:rPr>
              <a:t>Kerry Rasmussen</a:t>
            </a:r>
            <a:endParaRPr lang="en-US" sz="1000" b="1" dirty="0"/>
          </a:p>
          <a:p>
            <a:endParaRPr lang="en-US" sz="1000" b="1" dirty="0"/>
          </a:p>
          <a:p>
            <a:r>
              <a:rPr lang="en-US" sz="1000" b="1" dirty="0"/>
              <a:t>Game Setup:</a:t>
            </a:r>
          </a:p>
          <a:p>
            <a:r>
              <a:rPr lang="en-US" sz="1000" dirty="0"/>
              <a:t>On slide 3 you can click to edit up to 10 entries. Add a word or phrase to the left and a number to the right. The numbers should decrease down the left side and continue to decrease down the right side. If you choose to use less than 10, delete the text box AND delete the number from the black text box so the students know how many boxes there are.</a:t>
            </a:r>
          </a:p>
          <a:p>
            <a:endParaRPr lang="en-US" sz="1000" dirty="0"/>
          </a:p>
          <a:p>
            <a:r>
              <a:rPr lang="en-US" sz="1000" b="1" dirty="0"/>
              <a:t>How to play:</a:t>
            </a:r>
          </a:p>
          <a:p>
            <a:r>
              <a:rPr lang="en-US" sz="1000" dirty="0"/>
              <a:t>Divide the class into 2 groups. Use the face off slide and have 1 person from each group come to the front. State the prompts for the game; the first of the 2 players to give you an answer on the board, reveal the answer. If it is not the top answer, the other player gets to try for a higher answer. </a:t>
            </a:r>
          </a:p>
          <a:p>
            <a:r>
              <a:rPr lang="en-US" sz="1000" dirty="0"/>
              <a:t>The winning team can choose to play or to pass. Whichever team plays will begin to guess what you have hidden on the board. When they guess one of your entries, click on the black box for that entry and the white box will appear. Add the number from the entry to the team’s totals by clicking in the box and changing the numbers (YOU REALLY CAN DO THIS IN POWERPOINT I PROMISE). If someone guesses something that was not there, click on the first gold box at the bottom of the screen. The same team continues until all 3 gold boxes have been </a:t>
            </a:r>
            <a:r>
              <a:rPr lang="en-US" sz="1000" dirty="0" err="1"/>
              <a:t>xed</a:t>
            </a:r>
            <a:r>
              <a:rPr lang="en-US" sz="1000" dirty="0"/>
              <a:t>. If the first team gets </a:t>
            </a:r>
            <a:r>
              <a:rPr lang="en-US" sz="1000" dirty="0" err="1"/>
              <a:t>xed</a:t>
            </a:r>
            <a:r>
              <a:rPr lang="en-US" sz="1000" dirty="0"/>
              <a:t>, the opposing team gets the chance to steal by naming any of the remaining entries</a:t>
            </a:r>
            <a:r>
              <a:rPr lang="en-US" sz="1000" dirty="0" smtClean="0"/>
              <a:t>.</a:t>
            </a:r>
          </a:p>
          <a:p>
            <a:endParaRPr lang="en-US" sz="100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100" b="1" dirty="0" smtClean="0">
                <a:solidFill>
                  <a:schemeClr val="tx2"/>
                </a:solidFill>
                <a:effectLst>
                  <a:outerShdw blurRad="38100" dist="38100" dir="2700000" algn="tl">
                    <a:srgbClr val="FFFFFF"/>
                  </a:outerShdw>
                </a:effectLst>
              </a:rPr>
              <a:t>Family Feud</a:t>
            </a:r>
            <a:br>
              <a:rPr lang="en-US" sz="1100" b="1" dirty="0" smtClean="0">
                <a:solidFill>
                  <a:schemeClr val="tx2"/>
                </a:solidFill>
                <a:effectLst>
                  <a:outerShdw blurRad="38100" dist="38100" dir="2700000" algn="tl">
                    <a:srgbClr val="FFFFFF"/>
                  </a:outerShdw>
                </a:effectLst>
              </a:rPr>
            </a:br>
            <a:r>
              <a:rPr lang="en-US" sz="1100" b="1" dirty="0" smtClean="0">
                <a:solidFill>
                  <a:schemeClr val="tx2"/>
                </a:solidFill>
              </a:rPr>
              <a:t> </a:t>
            </a:r>
            <a:r>
              <a:rPr lang="en-US" sz="1000" dirty="0" smtClean="0">
                <a:solidFill>
                  <a:schemeClr val="bg1"/>
                </a:solidFill>
              </a:rPr>
              <a:t>Created originally by Kerry Rasmussen.</a:t>
            </a:r>
            <a:br>
              <a:rPr lang="en-US" sz="1000" dirty="0" smtClean="0">
                <a:solidFill>
                  <a:schemeClr val="bg1"/>
                </a:solidFill>
              </a:rPr>
            </a:br>
            <a:r>
              <a:rPr lang="en-US" sz="1000" dirty="0" smtClean="0">
                <a:solidFill>
                  <a:schemeClr val="bg1"/>
                </a:solidFill>
              </a:rPr>
              <a:t>Re-created by Lora O’Neill 4/28/2008.</a:t>
            </a:r>
            <a:r>
              <a:rPr lang="en-US" sz="1050" dirty="0" smtClean="0">
                <a:solidFill>
                  <a:schemeClr val="tx2"/>
                </a:solidFill>
              </a:rPr>
              <a:t> </a:t>
            </a:r>
            <a:br>
              <a:rPr lang="en-US" sz="1050" dirty="0" smtClean="0">
                <a:solidFill>
                  <a:schemeClr val="tx2"/>
                </a:solidFill>
              </a:rPr>
            </a:br>
            <a:r>
              <a:rPr lang="en-US" sz="1100" dirty="0" smtClean="0">
                <a:solidFill>
                  <a:schemeClr val="bg1"/>
                </a:solidFill>
              </a:rPr>
              <a:t>email: </a:t>
            </a:r>
            <a:r>
              <a:rPr lang="en-US" sz="1100" dirty="0" smtClean="0">
                <a:solidFill>
                  <a:schemeClr val="bg1"/>
                </a:solidFill>
                <a:hlinkClick r:id="rId3"/>
              </a:rPr>
              <a:t>themathelk@hotmail.com</a:t>
            </a:r>
            <a:r>
              <a:rPr lang="en-US" sz="1100" dirty="0" smtClean="0">
                <a:solidFill>
                  <a:schemeClr val="bg1"/>
                </a:solidFill>
              </a:rPr>
              <a:t/>
            </a:r>
            <a:br>
              <a:rPr lang="en-US" sz="1100" dirty="0" smtClean="0">
                <a:solidFill>
                  <a:schemeClr val="bg1"/>
                </a:solidFill>
              </a:rPr>
            </a:br>
            <a:r>
              <a:rPr lang="en-US" sz="1100" dirty="0" smtClean="0">
                <a:solidFill>
                  <a:schemeClr val="bg1"/>
                </a:solidFill>
              </a:rPr>
              <a:t/>
            </a:r>
            <a:br>
              <a:rPr lang="en-US" sz="1100" dirty="0" smtClean="0">
                <a:solidFill>
                  <a:schemeClr val="bg1"/>
                </a:solidFill>
              </a:rPr>
            </a:br>
            <a:r>
              <a:rPr lang="en-US" sz="800" dirty="0" smtClean="0">
                <a:solidFill>
                  <a:schemeClr val="bg1"/>
                </a:solidFill>
              </a:rPr>
              <a:t>Original sound and graphic files from original file.</a:t>
            </a:r>
            <a:br>
              <a:rPr lang="en-US" sz="800" dirty="0" smtClean="0">
                <a:solidFill>
                  <a:schemeClr val="bg1"/>
                </a:solidFill>
              </a:rPr>
            </a:br>
            <a:r>
              <a:rPr lang="en-US" sz="1000" dirty="0" smtClean="0">
                <a:solidFill>
                  <a:schemeClr val="bg1"/>
                </a:solidFill>
              </a:rPr>
              <a:t/>
            </a:r>
            <a:br>
              <a:rPr lang="en-US" sz="1000" dirty="0" smtClean="0">
                <a:solidFill>
                  <a:schemeClr val="bg1"/>
                </a:solidFill>
              </a:rPr>
            </a:br>
            <a:r>
              <a:rPr lang="en-US" sz="900" u="sng" dirty="0" smtClean="0">
                <a:solidFill>
                  <a:srgbClr val="3366FF"/>
                </a:solidFill>
                <a:hlinkClick r:id="rId4"/>
              </a:rPr>
              <a:t>www.be-a-gameshow-host.wikispaces.com</a:t>
            </a:r>
            <a:endParaRPr lang="en-US" sz="900" u="sng" dirty="0" smtClean="0">
              <a:solidFill>
                <a:srgbClr val="3366FF"/>
              </a:solidFill>
            </a:endParaRPr>
          </a:p>
          <a:p>
            <a:endParaRPr lang="en-US" sz="10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hlinkClick r:id="rId3"/>
              </a:rPr>
              <a:t>http://marketing4health.ca/2012/02/top-social-networking-sites-in-canada-and-the-united-states/social-networks-top-in-canada-vs-us-jan-2012-3/</a:t>
            </a:r>
            <a:endParaRPr lang="en-CA" dirty="0"/>
          </a:p>
        </p:txBody>
      </p:sp>
      <p:sp>
        <p:nvSpPr>
          <p:cNvPr id="4" name="Slide Number Placeholder 3"/>
          <p:cNvSpPr>
            <a:spLocks noGrp="1"/>
          </p:cNvSpPr>
          <p:nvPr>
            <p:ph type="sldNum" sz="quarter" idx="10"/>
          </p:nvPr>
        </p:nvSpPr>
        <p:spPr/>
        <p:txBody>
          <a:bodyPr/>
          <a:lstStyle/>
          <a:p>
            <a:fld id="{BD6B420B-F527-4884-A929-4503635403D1}"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mtClean="0">
                <a:hlinkClick r:id="rId3"/>
              </a:rPr>
              <a:t>http://marketing4health.ca/2012/02/top-social-networking-sites-in-canada-and-the-united-states/social-networks-top-in-canada-vs-us-jan-2012-3/</a:t>
            </a:r>
            <a:endParaRPr lang="en-CA" smtClean="0"/>
          </a:p>
          <a:p>
            <a:endParaRPr lang="en-CA"/>
          </a:p>
        </p:txBody>
      </p:sp>
      <p:sp>
        <p:nvSpPr>
          <p:cNvPr id="4" name="Slide Number Placeholder 3"/>
          <p:cNvSpPr>
            <a:spLocks noGrp="1"/>
          </p:cNvSpPr>
          <p:nvPr>
            <p:ph type="sldNum" sz="quarter" idx="10"/>
          </p:nvPr>
        </p:nvSpPr>
        <p:spPr/>
        <p:txBody>
          <a:bodyPr/>
          <a:lstStyle/>
          <a:p>
            <a:fld id="{E703267D-0648-4690-885C-CC7EA3AAF05C}" type="slidenum">
              <a:rPr lang="en-CA" smtClean="0"/>
              <a:pPr/>
              <a:t>4</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http://www.merriam-webster.com/dictionary/social%20media</a:t>
            </a:r>
          </a:p>
          <a:p>
            <a:endParaRPr lang="en-CA" dirty="0" smtClean="0"/>
          </a:p>
        </p:txBody>
      </p:sp>
      <p:sp>
        <p:nvSpPr>
          <p:cNvPr id="4" name="Slide Number Placeholder 3"/>
          <p:cNvSpPr>
            <a:spLocks noGrp="1"/>
          </p:cNvSpPr>
          <p:nvPr>
            <p:ph type="sldNum" sz="quarter" idx="10"/>
          </p:nvPr>
        </p:nvSpPr>
        <p:spPr/>
        <p:txBody>
          <a:bodyPr/>
          <a:lstStyle/>
          <a:p>
            <a:fld id="{E703267D-0648-4690-885C-CC7EA3AAF05C}" type="slidenum">
              <a:rPr lang="en-CA" smtClean="0"/>
              <a:pPr/>
              <a:t>5</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C36DAAC-27D8-4AAF-9871-F77DEE7F726A}" type="datetimeFigureOut">
              <a:rPr lang="en-CA" smtClean="0"/>
              <a:pPr/>
              <a:t>6/27/12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C36DAAC-27D8-4AAF-9871-F77DEE7F726A}" type="datetimeFigureOut">
              <a:rPr lang="en-CA" smtClean="0"/>
              <a:pPr/>
              <a:t>6/27/12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C36DAAC-27D8-4AAF-9871-F77DEE7F726A}" type="datetimeFigureOut">
              <a:rPr lang="en-CA" smtClean="0"/>
              <a:pPr/>
              <a:t>6/27/12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C36DAAC-27D8-4AAF-9871-F77DEE7F726A}" type="datetimeFigureOut">
              <a:rPr lang="en-CA" smtClean="0"/>
              <a:pPr/>
              <a:t>6/27/12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36DAAC-27D8-4AAF-9871-F77DEE7F726A}" type="datetimeFigureOut">
              <a:rPr lang="en-CA" smtClean="0"/>
              <a:pPr/>
              <a:t>6/27/12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C36DAAC-27D8-4AAF-9871-F77DEE7F726A}" type="datetimeFigureOut">
              <a:rPr lang="en-CA" smtClean="0"/>
              <a:pPr/>
              <a:t>6/27/12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C36DAAC-27D8-4AAF-9871-F77DEE7F726A}" type="datetimeFigureOut">
              <a:rPr lang="en-CA" smtClean="0"/>
              <a:pPr/>
              <a:t>6/27/12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C36DAAC-27D8-4AAF-9871-F77DEE7F726A}" type="datetimeFigureOut">
              <a:rPr lang="en-CA" smtClean="0"/>
              <a:pPr/>
              <a:t>6/27/12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36DAAC-27D8-4AAF-9871-F77DEE7F726A}" type="datetimeFigureOut">
              <a:rPr lang="en-CA" smtClean="0"/>
              <a:pPr/>
              <a:t>6/27/12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36DAAC-27D8-4AAF-9871-F77DEE7F726A}" type="datetimeFigureOut">
              <a:rPr lang="en-CA" smtClean="0"/>
              <a:pPr/>
              <a:t>6/27/12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36DAAC-27D8-4AAF-9871-F77DEE7F726A}" type="datetimeFigureOut">
              <a:rPr lang="en-CA" smtClean="0"/>
              <a:pPr/>
              <a:t>6/27/12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6320E83-BDC2-4A4C-97FB-CA4E32C02F4B}"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36DAAC-27D8-4AAF-9871-F77DEE7F726A}" type="datetimeFigureOut">
              <a:rPr lang="en-CA" smtClean="0"/>
              <a:pPr/>
              <a:t>6/27/12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0E83-BDC2-4A4C-97FB-CA4E32C02F4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3.wav"/><Relationship Id="rId7"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Documents%20and%20Settings\leonardk\Desktop\Kara's%20Web%20Design\Mini%20T's\March%20Mini%20T-Games\Music\fam-feud.wav"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8" name="Rectangle 10"/>
          <p:cNvSpPr>
            <a:spLocks noChangeArrowheads="1"/>
          </p:cNvSpPr>
          <p:nvPr/>
        </p:nvSpPr>
        <p:spPr bwMode="auto">
          <a:xfrm>
            <a:off x="6934200" y="2633663"/>
            <a:ext cx="2209800" cy="1524000"/>
          </a:xfrm>
          <a:prstGeom prst="rect">
            <a:avLst/>
          </a:prstGeom>
          <a:solidFill>
            <a:srgbClr val="F5D827"/>
          </a:solidFill>
          <a:ln w="190500" cmpd="tri">
            <a:solidFill>
              <a:schemeClr val="tx1"/>
            </a:solidFill>
            <a:miter lim="800000"/>
            <a:headEnd/>
            <a:tailEnd/>
          </a:ln>
          <a:effectLst/>
        </p:spPr>
        <p:txBody>
          <a:bodyPr wrap="none" anchor="ctr"/>
          <a:lstStyle/>
          <a:p>
            <a:endParaRPr lang="en-CA"/>
          </a:p>
        </p:txBody>
      </p:sp>
      <p:sp>
        <p:nvSpPr>
          <p:cNvPr id="17416" name="Rectangle 8"/>
          <p:cNvSpPr>
            <a:spLocks noChangeArrowheads="1"/>
          </p:cNvSpPr>
          <p:nvPr/>
        </p:nvSpPr>
        <p:spPr bwMode="auto">
          <a:xfrm>
            <a:off x="0" y="2743200"/>
            <a:ext cx="2209800" cy="1524000"/>
          </a:xfrm>
          <a:prstGeom prst="rect">
            <a:avLst/>
          </a:prstGeom>
          <a:solidFill>
            <a:srgbClr val="F5D827"/>
          </a:solidFill>
          <a:ln w="190500" cmpd="tri">
            <a:solidFill>
              <a:schemeClr val="tx1"/>
            </a:solidFill>
            <a:miter lim="800000"/>
            <a:headEnd/>
            <a:tailEnd/>
          </a:ln>
          <a:effectLst/>
        </p:spPr>
        <p:txBody>
          <a:bodyPr wrap="none" anchor="ctr"/>
          <a:lstStyle/>
          <a:p>
            <a:endParaRPr lang="en-CA"/>
          </a:p>
        </p:txBody>
      </p:sp>
      <p:pic>
        <p:nvPicPr>
          <p:cNvPr id="17412" name="Picture 4">
            <a:hlinkClick r:id="" action="ppaction://media"/>
          </p:cNvPr>
          <p:cNvPicPr>
            <a:picLocks noRot="1" noChangeAspect="1" noChangeArrowheads="1"/>
          </p:cNvPicPr>
          <p:nvPr>
            <a:wavAudioFile r:embed="rId1" name="orginal family feud intro.wav"/>
          </p:nvPr>
        </p:nvPicPr>
        <p:blipFill>
          <a:blip r:embed="rId6" cstate="print"/>
          <a:srcRect/>
          <a:stretch>
            <a:fillRect/>
          </a:stretch>
        </p:blipFill>
        <p:spPr bwMode="auto">
          <a:xfrm>
            <a:off x="-838200" y="1981200"/>
            <a:ext cx="304800" cy="304800"/>
          </a:xfrm>
          <a:prstGeom prst="rect">
            <a:avLst/>
          </a:prstGeom>
          <a:noFill/>
        </p:spPr>
      </p:pic>
      <p:pic>
        <p:nvPicPr>
          <p:cNvPr id="17413" name="Picture 5">
            <a:hlinkClick r:id="" action="ppaction://media"/>
          </p:cNvPr>
          <p:cNvPicPr>
            <a:picLocks noRot="1" noChangeAspect="1" noChangeArrowheads="1"/>
          </p:cNvPicPr>
          <p:nvPr>
            <a:wavAudioFile r:embed="rId2" name="Recorded Sound"/>
          </p:nvPr>
        </p:nvPicPr>
        <p:blipFill>
          <a:blip r:embed="rId6" cstate="print"/>
          <a:srcRect/>
          <a:stretch>
            <a:fillRect/>
          </a:stretch>
        </p:blipFill>
        <p:spPr bwMode="auto">
          <a:xfrm>
            <a:off x="-685800" y="2895600"/>
            <a:ext cx="304800" cy="304800"/>
          </a:xfrm>
          <a:prstGeom prst="rect">
            <a:avLst/>
          </a:prstGeom>
          <a:noFill/>
        </p:spPr>
      </p:pic>
      <p:pic>
        <p:nvPicPr>
          <p:cNvPr id="17414" name="Picture 6">
            <a:hlinkClick r:id="" action="ppaction://media"/>
          </p:cNvPr>
          <p:cNvPicPr>
            <a:picLocks noRot="1" noChangeAspect="1" noChangeArrowheads="1"/>
          </p:cNvPicPr>
          <p:nvPr>
            <a:wavAudioFile r:embed="rId3" name="clap.wav"/>
          </p:nvPr>
        </p:nvPicPr>
        <p:blipFill>
          <a:blip r:embed="rId6" cstate="print"/>
          <a:srcRect/>
          <a:stretch>
            <a:fillRect/>
          </a:stretch>
        </p:blipFill>
        <p:spPr bwMode="auto">
          <a:xfrm>
            <a:off x="-1066800" y="4267200"/>
            <a:ext cx="304800" cy="304800"/>
          </a:xfrm>
          <a:prstGeom prst="rect">
            <a:avLst/>
          </a:prstGeom>
          <a:noFill/>
        </p:spPr>
      </p:pic>
      <p:sp>
        <p:nvSpPr>
          <p:cNvPr id="17415" name="Oval 7"/>
          <p:cNvSpPr>
            <a:spLocks noChangeArrowheads="1"/>
          </p:cNvSpPr>
          <p:nvPr/>
        </p:nvSpPr>
        <p:spPr bwMode="auto">
          <a:xfrm>
            <a:off x="990600" y="76200"/>
            <a:ext cx="7162800" cy="5791200"/>
          </a:xfrm>
          <a:prstGeom prst="ellipse">
            <a:avLst/>
          </a:prstGeom>
          <a:solidFill>
            <a:srgbClr val="F5D827"/>
          </a:solidFill>
          <a:ln w="254000" cmpd="tri">
            <a:solidFill>
              <a:schemeClr val="tx1"/>
            </a:solidFill>
            <a:round/>
            <a:headEnd/>
            <a:tailEnd/>
          </a:ln>
          <a:effectLst/>
        </p:spPr>
        <p:txBody>
          <a:bodyPr wrap="none" anchor="ctr"/>
          <a:lstStyle/>
          <a:p>
            <a:endParaRPr lang="en-CA"/>
          </a:p>
        </p:txBody>
      </p:sp>
      <p:sp>
        <p:nvSpPr>
          <p:cNvPr id="17417" name="Rectangle 9"/>
          <p:cNvSpPr>
            <a:spLocks noChangeArrowheads="1"/>
          </p:cNvSpPr>
          <p:nvPr/>
        </p:nvSpPr>
        <p:spPr bwMode="auto">
          <a:xfrm>
            <a:off x="762000" y="2852738"/>
            <a:ext cx="914400" cy="1295400"/>
          </a:xfrm>
          <a:prstGeom prst="rect">
            <a:avLst/>
          </a:prstGeom>
          <a:solidFill>
            <a:srgbClr val="F5D827"/>
          </a:solidFill>
          <a:ln w="9525">
            <a:noFill/>
            <a:miter lim="800000"/>
            <a:headEnd/>
            <a:tailEnd/>
          </a:ln>
          <a:effectLst/>
        </p:spPr>
        <p:txBody>
          <a:bodyPr wrap="none" anchor="ctr"/>
          <a:lstStyle/>
          <a:p>
            <a:endParaRPr lang="en-CA"/>
          </a:p>
        </p:txBody>
      </p:sp>
      <p:sp>
        <p:nvSpPr>
          <p:cNvPr id="17419" name="Rectangle 11"/>
          <p:cNvSpPr>
            <a:spLocks noChangeArrowheads="1"/>
          </p:cNvSpPr>
          <p:nvPr/>
        </p:nvSpPr>
        <p:spPr bwMode="auto">
          <a:xfrm>
            <a:off x="7696200" y="2743200"/>
            <a:ext cx="914400" cy="1295400"/>
          </a:xfrm>
          <a:prstGeom prst="rect">
            <a:avLst/>
          </a:prstGeom>
          <a:solidFill>
            <a:srgbClr val="F5D827"/>
          </a:solidFill>
          <a:ln w="9525">
            <a:noFill/>
            <a:miter lim="800000"/>
            <a:headEnd/>
            <a:tailEnd/>
          </a:ln>
          <a:effectLst/>
        </p:spPr>
        <p:txBody>
          <a:bodyPr wrap="none" anchor="ctr"/>
          <a:lstStyle/>
          <a:p>
            <a:endParaRPr lang="en-CA"/>
          </a:p>
        </p:txBody>
      </p:sp>
      <p:pic>
        <p:nvPicPr>
          <p:cNvPr id="17411" name="Picture 3" descr="famfeud3"/>
          <p:cNvPicPr>
            <a:picLocks noChangeAspect="1" noChangeArrowheads="1"/>
          </p:cNvPicPr>
          <p:nvPr/>
        </p:nvPicPr>
        <p:blipFill>
          <a:blip r:embed="rId7" cstate="print"/>
          <a:srcRect/>
          <a:stretch>
            <a:fillRect/>
          </a:stretch>
        </p:blipFill>
        <p:spPr bwMode="auto">
          <a:xfrm>
            <a:off x="1676400" y="1524000"/>
            <a:ext cx="5791200" cy="2895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000" fill="hold"/>
                                        <p:tgtEl>
                                          <p:spTgt spid="17413"/>
                                        </p:tgtEl>
                                      </p:cBhvr>
                                    </p:cmd>
                                  </p:childTnLst>
                                </p:cTn>
                              </p:par>
                              <p:par>
                                <p:cTn id="7" presetID="51" presetClass="entr" presetSubtype="0" fill="hold" nodeType="withEffect">
                                  <p:stCondLst>
                                    <p:cond delay="4500"/>
                                  </p:stCondLst>
                                  <p:childTnLst>
                                    <p:set>
                                      <p:cBhvr>
                                        <p:cTn id="8" dur="1" fill="hold">
                                          <p:stCondLst>
                                            <p:cond delay="0"/>
                                          </p:stCondLst>
                                        </p:cTn>
                                        <p:tgtEl>
                                          <p:spTgt spid="17411"/>
                                        </p:tgtEl>
                                        <p:attrNameLst>
                                          <p:attrName>style.visibility</p:attrName>
                                        </p:attrNameLst>
                                      </p:cBhvr>
                                      <p:to>
                                        <p:strVal val="visible"/>
                                      </p:to>
                                    </p:set>
                                    <p:animEffect transition="in" filter="fade">
                                      <p:cBhvr>
                                        <p:cTn id="9" dur="1155" decel="100000"/>
                                        <p:tgtEl>
                                          <p:spTgt spid="17411"/>
                                        </p:tgtEl>
                                      </p:cBhvr>
                                    </p:animEffect>
                                    <p:animScale>
                                      <p:cBhvr>
                                        <p:cTn id="10" dur="1155" decel="100000"/>
                                        <p:tgtEl>
                                          <p:spTgt spid="17411"/>
                                        </p:tgtEl>
                                      </p:cBhvr>
                                      <p:from x="10000" y="10000"/>
                                      <p:to x="200000" y="450000"/>
                                    </p:animScale>
                                    <p:animScale>
                                      <p:cBhvr>
                                        <p:cTn id="11" dur="1845" accel="100000" fill="hold">
                                          <p:stCondLst>
                                            <p:cond delay="1155"/>
                                          </p:stCondLst>
                                        </p:cTn>
                                        <p:tgtEl>
                                          <p:spTgt spid="17411"/>
                                        </p:tgtEl>
                                      </p:cBhvr>
                                      <p:from x="200000" y="450000"/>
                                      <p:to x="100000" y="100000"/>
                                    </p:animScale>
                                    <p:set>
                                      <p:cBhvr>
                                        <p:cTn id="12" dur="1155" fill="hold"/>
                                        <p:tgtEl>
                                          <p:spTgt spid="17411"/>
                                        </p:tgtEl>
                                        <p:attrNameLst>
                                          <p:attrName>ppt_x</p:attrName>
                                        </p:attrNameLst>
                                      </p:cBhvr>
                                      <p:to>
                                        <p:strVal val="(0.5)"/>
                                      </p:to>
                                    </p:set>
                                    <p:anim from="(0.5)" to="(#ppt_x)" calcmode="lin" valueType="num">
                                      <p:cBhvr>
                                        <p:cTn id="13" dur="1845" accel="100000" fill="hold">
                                          <p:stCondLst>
                                            <p:cond delay="1155"/>
                                          </p:stCondLst>
                                        </p:cTn>
                                        <p:tgtEl>
                                          <p:spTgt spid="17411"/>
                                        </p:tgtEl>
                                        <p:attrNameLst>
                                          <p:attrName>ppt_x</p:attrName>
                                        </p:attrNameLst>
                                      </p:cBhvr>
                                    </p:anim>
                                    <p:set>
                                      <p:cBhvr>
                                        <p:cTn id="14" dur="1155" fill="hold"/>
                                        <p:tgtEl>
                                          <p:spTgt spid="17411"/>
                                        </p:tgtEl>
                                        <p:attrNameLst>
                                          <p:attrName>ppt_y</p:attrName>
                                        </p:attrNameLst>
                                      </p:cBhvr>
                                      <p:to>
                                        <p:strVal val="(#ppt_y+0.4)"/>
                                      </p:to>
                                    </p:set>
                                    <p:anim from="(#ppt_y+0.4)" to="(#ppt_y)" calcmode="lin" valueType="num">
                                      <p:cBhvr>
                                        <p:cTn id="15" dur="1845" accel="100000" fill="hold">
                                          <p:stCondLst>
                                            <p:cond delay="1155"/>
                                          </p:stCondLst>
                                        </p:cTn>
                                        <p:tgtEl>
                                          <p:spTgt spid="17411"/>
                                        </p:tgtEl>
                                        <p:attrNameLst>
                                          <p:attrName>ppt_y</p:attrName>
                                        </p:attrNameLst>
                                      </p:cBhvr>
                                    </p:anim>
                                  </p:childTnLst>
                                </p:cTn>
                              </p:par>
                              <p:par>
                                <p:cTn id="16" presetID="1" presetClass="mediacall" presetSubtype="0" fill="hold" nodeType="withEffect">
                                  <p:stCondLst>
                                    <p:cond delay="7000"/>
                                  </p:stCondLst>
                                  <p:childTnLst>
                                    <p:cmd type="call" cmd="playFrom(0.0)">
                                      <p:cBhvr>
                                        <p:cTn id="17" dur="1" fill="hold"/>
                                        <p:tgtEl>
                                          <p:spTgt spid="17412"/>
                                        </p:tgtEl>
                                      </p:cBhvr>
                                    </p:cmd>
                                  </p:childTnLst>
                                </p:cTn>
                              </p:par>
                            </p:childTnLst>
                          </p:cTn>
                        </p:par>
                        <p:par>
                          <p:cTn id="18" fill="hold">
                            <p:stCondLst>
                              <p:cond delay="8000"/>
                            </p:stCondLst>
                            <p:childTnLst>
                              <p:par>
                                <p:cTn id="19" presetID="1" presetClass="mediacall" presetSubtype="0" fill="hold" nodeType="afterEffect">
                                  <p:stCondLst>
                                    <p:cond delay="25000"/>
                                  </p:stCondLst>
                                  <p:childTnLst>
                                    <p:cmd type="call" cmd="playFrom(0.0)">
                                      <p:cBhvr>
                                        <p:cTn id="20" dur="4735" fill="hold"/>
                                        <p:tgtEl>
                                          <p:spTgt spid="174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2">
                <p:cTn id="21" fill="hold" display="0">
                  <p:stCondLst>
                    <p:cond delay="indefinite"/>
                  </p:stCondLst>
                  <p:endCondLst>
                    <p:cond evt="onPrev" delay="0">
                      <p:tgtEl>
                        <p:sldTgt/>
                      </p:tgtEl>
                    </p:cond>
                    <p:cond evt="onStopAudio" delay="0">
                      <p:tgtEl>
                        <p:sldTgt/>
                      </p:tgtEl>
                    </p:cond>
                  </p:endCondLst>
                </p:cTn>
                <p:tgtEl>
                  <p:spTgt spid="17412"/>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7413"/>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741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fam-feud.wav">
            <a:hlinkClick r:id="" action="ppaction://media"/>
          </p:cNvPr>
          <p:cNvPicPr>
            <a:picLocks noRot="1" noChangeAspect="1" noChangeArrowheads="1"/>
          </p:cNvPicPr>
          <p:nvPr>
            <a:audioFile r:link="rId1"/>
          </p:nvPr>
        </p:nvPicPr>
        <p:blipFill>
          <a:blip r:embed="rId3" cstate="print"/>
          <a:srcRect/>
          <a:stretch>
            <a:fillRect/>
          </a:stretch>
        </p:blipFill>
        <p:spPr bwMode="auto">
          <a:xfrm>
            <a:off x="-1295400" y="2895600"/>
            <a:ext cx="304800" cy="304800"/>
          </a:xfrm>
          <a:prstGeom prst="rect">
            <a:avLst/>
          </a:prstGeom>
          <a:noFill/>
        </p:spPr>
      </p:pic>
      <p:sp>
        <p:nvSpPr>
          <p:cNvPr id="18436" name="Rectangle 4"/>
          <p:cNvSpPr>
            <a:spLocks noChangeArrowheads="1"/>
          </p:cNvSpPr>
          <p:nvPr/>
        </p:nvSpPr>
        <p:spPr bwMode="auto">
          <a:xfrm>
            <a:off x="6934200" y="2633663"/>
            <a:ext cx="2209800" cy="1524000"/>
          </a:xfrm>
          <a:prstGeom prst="rect">
            <a:avLst/>
          </a:prstGeom>
          <a:solidFill>
            <a:srgbClr val="F5D827"/>
          </a:solidFill>
          <a:ln w="190500" cmpd="tri">
            <a:solidFill>
              <a:schemeClr val="tx1"/>
            </a:solidFill>
            <a:miter lim="800000"/>
            <a:headEnd/>
            <a:tailEnd/>
          </a:ln>
          <a:effectLst/>
        </p:spPr>
        <p:txBody>
          <a:bodyPr wrap="none" anchor="ctr"/>
          <a:lstStyle/>
          <a:p>
            <a:endParaRPr lang="en-CA"/>
          </a:p>
        </p:txBody>
      </p:sp>
      <p:sp>
        <p:nvSpPr>
          <p:cNvPr id="18437" name="Rectangle 5"/>
          <p:cNvSpPr>
            <a:spLocks noChangeArrowheads="1"/>
          </p:cNvSpPr>
          <p:nvPr/>
        </p:nvSpPr>
        <p:spPr bwMode="auto">
          <a:xfrm>
            <a:off x="0" y="2743200"/>
            <a:ext cx="2209800" cy="1524000"/>
          </a:xfrm>
          <a:prstGeom prst="rect">
            <a:avLst/>
          </a:prstGeom>
          <a:solidFill>
            <a:srgbClr val="F5D827"/>
          </a:solidFill>
          <a:ln w="190500" cmpd="tri">
            <a:solidFill>
              <a:schemeClr val="tx1"/>
            </a:solidFill>
            <a:miter lim="800000"/>
            <a:headEnd/>
            <a:tailEnd/>
          </a:ln>
          <a:effectLst/>
        </p:spPr>
        <p:txBody>
          <a:bodyPr wrap="none" anchor="ctr"/>
          <a:lstStyle/>
          <a:p>
            <a:endParaRPr lang="en-CA"/>
          </a:p>
        </p:txBody>
      </p:sp>
      <p:sp>
        <p:nvSpPr>
          <p:cNvPr id="18438" name="Oval 6"/>
          <p:cNvSpPr>
            <a:spLocks noChangeArrowheads="1"/>
          </p:cNvSpPr>
          <p:nvPr/>
        </p:nvSpPr>
        <p:spPr bwMode="auto">
          <a:xfrm>
            <a:off x="990600" y="76200"/>
            <a:ext cx="7162800" cy="5791200"/>
          </a:xfrm>
          <a:prstGeom prst="ellipse">
            <a:avLst/>
          </a:prstGeom>
          <a:solidFill>
            <a:srgbClr val="F5D827"/>
          </a:solidFill>
          <a:ln w="254000" cmpd="tri">
            <a:solidFill>
              <a:schemeClr val="tx1"/>
            </a:solidFill>
            <a:round/>
            <a:headEnd/>
            <a:tailEnd/>
          </a:ln>
          <a:effectLst/>
        </p:spPr>
        <p:txBody>
          <a:bodyPr wrap="none" anchor="ctr"/>
          <a:lstStyle/>
          <a:p>
            <a:endParaRPr lang="en-CA"/>
          </a:p>
        </p:txBody>
      </p:sp>
      <p:sp>
        <p:nvSpPr>
          <p:cNvPr id="18439" name="Rectangle 7"/>
          <p:cNvSpPr>
            <a:spLocks noChangeArrowheads="1"/>
          </p:cNvSpPr>
          <p:nvPr/>
        </p:nvSpPr>
        <p:spPr bwMode="auto">
          <a:xfrm>
            <a:off x="762000" y="2852738"/>
            <a:ext cx="914400" cy="1295400"/>
          </a:xfrm>
          <a:prstGeom prst="rect">
            <a:avLst/>
          </a:prstGeom>
          <a:solidFill>
            <a:srgbClr val="F5D827"/>
          </a:solidFill>
          <a:ln w="9525">
            <a:noFill/>
            <a:miter lim="800000"/>
            <a:headEnd/>
            <a:tailEnd/>
          </a:ln>
          <a:effectLst/>
        </p:spPr>
        <p:txBody>
          <a:bodyPr wrap="none" anchor="ctr"/>
          <a:lstStyle/>
          <a:p>
            <a:endParaRPr lang="en-CA"/>
          </a:p>
        </p:txBody>
      </p:sp>
      <p:sp>
        <p:nvSpPr>
          <p:cNvPr id="18440" name="Rectangle 8"/>
          <p:cNvSpPr>
            <a:spLocks noChangeArrowheads="1"/>
          </p:cNvSpPr>
          <p:nvPr/>
        </p:nvSpPr>
        <p:spPr bwMode="auto">
          <a:xfrm>
            <a:off x="7696200" y="2743200"/>
            <a:ext cx="914400" cy="1295400"/>
          </a:xfrm>
          <a:prstGeom prst="rect">
            <a:avLst/>
          </a:prstGeom>
          <a:solidFill>
            <a:srgbClr val="F5D827"/>
          </a:solidFill>
          <a:ln w="9525">
            <a:noFill/>
            <a:miter lim="800000"/>
            <a:headEnd/>
            <a:tailEnd/>
          </a:ln>
          <a:effectLst/>
        </p:spPr>
        <p:txBody>
          <a:bodyPr wrap="none" anchor="ctr"/>
          <a:lstStyle/>
          <a:p>
            <a:endParaRPr lang="en-CA"/>
          </a:p>
        </p:txBody>
      </p:sp>
      <p:pic>
        <p:nvPicPr>
          <p:cNvPr id="18441" name="Picture 9" descr="famfeud3"/>
          <p:cNvPicPr>
            <a:picLocks noChangeAspect="1" noChangeArrowheads="1"/>
          </p:cNvPicPr>
          <p:nvPr/>
        </p:nvPicPr>
        <p:blipFill>
          <a:blip r:embed="rId4" cstate="print"/>
          <a:srcRect/>
          <a:stretch>
            <a:fillRect/>
          </a:stretch>
        </p:blipFill>
        <p:spPr bwMode="auto">
          <a:xfrm>
            <a:off x="1676400" y="1524000"/>
            <a:ext cx="5791200" cy="2895600"/>
          </a:xfrm>
          <a:prstGeom prst="rect">
            <a:avLst/>
          </a:prstGeom>
          <a:noFill/>
        </p:spPr>
      </p:pic>
      <p:sp>
        <p:nvSpPr>
          <p:cNvPr id="18442" name="Rectangle 10"/>
          <p:cNvSpPr>
            <a:spLocks noChangeArrowheads="1"/>
          </p:cNvSpPr>
          <p:nvPr/>
        </p:nvSpPr>
        <p:spPr bwMode="auto">
          <a:xfrm>
            <a:off x="1885950" y="1724025"/>
            <a:ext cx="5410200" cy="2514600"/>
          </a:xfrm>
          <a:prstGeom prst="rect">
            <a:avLst/>
          </a:prstGeom>
          <a:solidFill>
            <a:srgbClr val="F5D827"/>
          </a:solidFill>
          <a:ln w="9525">
            <a:noFill/>
            <a:miter lim="800000"/>
            <a:headEnd/>
            <a:tailEnd/>
          </a:ln>
          <a:effectLst/>
        </p:spPr>
        <p:txBody>
          <a:bodyPr wrap="none" anchor="ctr"/>
          <a:lstStyle/>
          <a:p>
            <a:endParaRPr lang="en-CA"/>
          </a:p>
        </p:txBody>
      </p:sp>
      <p:sp>
        <p:nvSpPr>
          <p:cNvPr id="18444" name="WordArt 12"/>
          <p:cNvSpPr>
            <a:spLocks noChangeArrowheads="1" noChangeShapeType="1" noTextEdit="1"/>
          </p:cNvSpPr>
          <p:nvPr/>
        </p:nvSpPr>
        <p:spPr bwMode="auto">
          <a:xfrm>
            <a:off x="2100263" y="1781175"/>
            <a:ext cx="5029200" cy="2438400"/>
          </a:xfrm>
          <a:prstGeom prst="rect">
            <a:avLst/>
          </a:prstGeom>
        </p:spPr>
        <p:txBody>
          <a:bodyPr wrap="none" fromWordArt="1">
            <a:prstTxWarp prst="textPlain">
              <a:avLst>
                <a:gd name="adj" fmla="val 50000"/>
              </a:avLst>
            </a:prstTxWarp>
          </a:bodyPr>
          <a:lstStyle/>
          <a:p>
            <a:pPr algn="ctr"/>
            <a:r>
              <a:rPr lang="en-CA" sz="3600" b="1" kern="10">
                <a:ln w="9525">
                  <a:noFill/>
                  <a:round/>
                  <a:headEnd/>
                  <a:tailEnd/>
                </a:ln>
                <a:solidFill>
                  <a:srgbClr val="000000"/>
                </a:solidFill>
                <a:latin typeface="Century Schoolbook"/>
              </a:rPr>
              <a:t>FACE</a:t>
            </a:r>
          </a:p>
          <a:p>
            <a:pPr algn="ctr"/>
            <a:r>
              <a:rPr lang="en-CA" sz="3600" b="1" kern="10">
                <a:ln w="9525">
                  <a:noFill/>
                  <a:round/>
                  <a:headEnd/>
                  <a:tailEnd/>
                </a:ln>
                <a:solidFill>
                  <a:srgbClr val="000000"/>
                </a:solidFill>
                <a:latin typeface="Century Schoolbook"/>
              </a:rPr>
              <a:t>OFF</a:t>
            </a:r>
          </a:p>
        </p:txBody>
      </p:sp>
      <p:sp>
        <p:nvSpPr>
          <p:cNvPr id="18443" name="WordArt 11"/>
          <p:cNvSpPr>
            <a:spLocks noChangeArrowheads="1" noChangeShapeType="1" noTextEdit="1"/>
          </p:cNvSpPr>
          <p:nvPr/>
        </p:nvSpPr>
        <p:spPr bwMode="auto">
          <a:xfrm>
            <a:off x="2057400" y="1752600"/>
            <a:ext cx="5029200" cy="2438400"/>
          </a:xfrm>
          <a:prstGeom prst="rect">
            <a:avLst/>
          </a:prstGeom>
        </p:spPr>
        <p:txBody>
          <a:bodyPr wrap="none" fromWordArt="1">
            <a:prstTxWarp prst="textPlain">
              <a:avLst>
                <a:gd name="adj" fmla="val 50000"/>
              </a:avLst>
            </a:prstTxWarp>
          </a:bodyPr>
          <a:lstStyle/>
          <a:p>
            <a:pPr algn="ctr"/>
            <a:r>
              <a:rPr lang="en-CA" sz="3600" b="1" kern="10">
                <a:ln w="9525">
                  <a:noFill/>
                  <a:round/>
                  <a:headEnd/>
                  <a:tailEnd/>
                </a:ln>
                <a:solidFill>
                  <a:srgbClr val="AB0D0D"/>
                </a:solidFill>
                <a:latin typeface="Century Schoolbook"/>
              </a:rPr>
              <a:t>FACE</a:t>
            </a:r>
          </a:p>
          <a:p>
            <a:pPr algn="ctr"/>
            <a:r>
              <a:rPr lang="en-CA" sz="3600" b="1" kern="10">
                <a:ln w="9525">
                  <a:noFill/>
                  <a:round/>
                  <a:headEnd/>
                  <a:tailEnd/>
                </a:ln>
                <a:solidFill>
                  <a:srgbClr val="AB0D0D"/>
                </a:solidFill>
                <a:latin typeface="Century Schoolbook"/>
              </a:rPr>
              <a:t>OFF</a:t>
            </a:r>
          </a:p>
        </p:txBody>
      </p:sp>
    </p:spTree>
  </p:cSld>
  <p:clrMapOvr>
    <a:masterClrMapping/>
  </p:clrMapOvr>
  <p:timing>
    <p:tnLst>
      <p:par>
        <p:cTn id="1" dur="indefinite" restart="never" nodeType="tmRoot">
          <p:childTnLst>
            <p:audio>
              <p:cMediaNode>
                <p:cTn id="2" fill="hold" display="0">
                  <p:stCondLst>
                    <p:cond delay="indefinite"/>
                  </p:stCondLst>
                  <p:endCondLst>
                    <p:cond evt="onPrev" delay="0">
                      <p:tgtEl>
                        <p:sldTgt/>
                      </p:tgtEl>
                    </p:cond>
                    <p:cond evt="onStopAudio" delay="0">
                      <p:tgtEl>
                        <p:sldTgt/>
                      </p:tgtEl>
                    </p:cond>
                  </p:endCondLst>
                </p:cTn>
                <p:tgtEl>
                  <p:spTgt spid="1843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2"/>
          <p:cNvSpPr>
            <a:spLocks noChangeArrowheads="1"/>
          </p:cNvSpPr>
          <p:nvPr/>
        </p:nvSpPr>
        <p:spPr bwMode="auto">
          <a:xfrm>
            <a:off x="228600" y="228600"/>
            <a:ext cx="8686800" cy="6400800"/>
          </a:xfrm>
          <a:prstGeom prst="ellipse">
            <a:avLst/>
          </a:prstGeom>
          <a:solidFill>
            <a:srgbClr val="FFFF00"/>
          </a:solidFill>
          <a:ln w="190500" cmpd="thickThin">
            <a:solidFill>
              <a:srgbClr val="AB0D0D"/>
            </a:solidFill>
            <a:round/>
            <a:headEnd/>
            <a:tailEnd/>
          </a:ln>
          <a:effectLst/>
        </p:spPr>
        <p:txBody>
          <a:bodyPr wrap="none" anchor="ctr"/>
          <a:lstStyle/>
          <a:p>
            <a:endParaRPr lang="en-CA"/>
          </a:p>
        </p:txBody>
      </p:sp>
      <p:sp>
        <p:nvSpPr>
          <p:cNvPr id="20483" name="Text Box 3"/>
          <p:cNvSpPr txBox="1">
            <a:spLocks noChangeArrowheads="1"/>
          </p:cNvSpPr>
          <p:nvPr/>
        </p:nvSpPr>
        <p:spPr bwMode="auto">
          <a:xfrm>
            <a:off x="4724400" y="45720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chemeClr val="bg1"/>
                </a:solidFill>
              </a:rPr>
              <a:t>  X    X    X    X    X   X</a:t>
            </a:r>
            <a:endParaRPr lang="en-US" sz="2400">
              <a:solidFill>
                <a:schemeClr val="bg1"/>
              </a:solidFill>
              <a:latin typeface="Times New Roman" pitchFamily="18" charset="0"/>
            </a:endParaRPr>
          </a:p>
        </p:txBody>
      </p:sp>
      <p:sp>
        <p:nvSpPr>
          <p:cNvPr id="20485" name="Text Box 5"/>
          <p:cNvSpPr txBox="1">
            <a:spLocks noChangeArrowheads="1"/>
          </p:cNvSpPr>
          <p:nvPr/>
        </p:nvSpPr>
        <p:spPr bwMode="auto">
          <a:xfrm>
            <a:off x="1066800" y="27432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FOSSIL		</a:t>
            </a:r>
            <a:r>
              <a:rPr lang="en-US" sz="2400" b="1">
                <a:solidFill>
                  <a:schemeClr val="bg1"/>
                </a:solidFill>
              </a:rPr>
              <a:t>21</a:t>
            </a:r>
            <a:endParaRPr lang="en-US" sz="2400">
              <a:solidFill>
                <a:schemeClr val="bg1"/>
              </a:solidFill>
              <a:latin typeface="Times New Roman" pitchFamily="18" charset="0"/>
            </a:endParaRPr>
          </a:p>
        </p:txBody>
      </p:sp>
      <p:sp>
        <p:nvSpPr>
          <p:cNvPr id="20486" name="Text Box 6"/>
          <p:cNvSpPr txBox="1">
            <a:spLocks noChangeArrowheads="1"/>
          </p:cNvSpPr>
          <p:nvPr/>
        </p:nvSpPr>
        <p:spPr bwMode="auto">
          <a:xfrm>
            <a:off x="1066800" y="33528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SHELLS		</a:t>
            </a:r>
            <a:r>
              <a:rPr lang="en-US" sz="2400" b="1">
                <a:solidFill>
                  <a:schemeClr val="bg1"/>
                </a:solidFill>
              </a:rPr>
              <a:t>12</a:t>
            </a:r>
            <a:endParaRPr lang="en-US" sz="2400">
              <a:solidFill>
                <a:schemeClr val="bg1"/>
              </a:solidFill>
              <a:latin typeface="Times New Roman" pitchFamily="18" charset="0"/>
            </a:endParaRPr>
          </a:p>
        </p:txBody>
      </p:sp>
      <p:sp>
        <p:nvSpPr>
          <p:cNvPr id="20487" name="Text Box 7"/>
          <p:cNvSpPr txBox="1">
            <a:spLocks noChangeArrowheads="1"/>
          </p:cNvSpPr>
          <p:nvPr/>
        </p:nvSpPr>
        <p:spPr bwMode="auto">
          <a:xfrm>
            <a:off x="1066800" y="39624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JARASSIC		</a:t>
            </a:r>
            <a:r>
              <a:rPr lang="en-US" sz="2400" b="1">
                <a:solidFill>
                  <a:schemeClr val="bg1"/>
                </a:solidFill>
              </a:rPr>
              <a:t>13</a:t>
            </a:r>
            <a:endParaRPr lang="en-US" sz="2400">
              <a:solidFill>
                <a:schemeClr val="bg1"/>
              </a:solidFill>
              <a:latin typeface="Times New Roman" pitchFamily="18" charset="0"/>
            </a:endParaRPr>
          </a:p>
        </p:txBody>
      </p:sp>
      <p:sp>
        <p:nvSpPr>
          <p:cNvPr id="20488" name="Text Box 8"/>
          <p:cNvSpPr txBox="1">
            <a:spLocks noChangeArrowheads="1"/>
          </p:cNvSpPr>
          <p:nvPr/>
        </p:nvSpPr>
        <p:spPr bwMode="auto">
          <a:xfrm>
            <a:off x="1066800" y="45720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EONS			</a:t>
            </a:r>
            <a:r>
              <a:rPr lang="en-US" sz="2400" b="1">
                <a:solidFill>
                  <a:schemeClr val="bg1"/>
                </a:solidFill>
              </a:rPr>
              <a:t>5</a:t>
            </a:r>
            <a:endParaRPr lang="en-US" sz="2400">
              <a:solidFill>
                <a:schemeClr val="bg1"/>
              </a:solidFill>
              <a:latin typeface="Times New Roman" pitchFamily="18" charset="0"/>
            </a:endParaRPr>
          </a:p>
        </p:txBody>
      </p:sp>
      <p:sp>
        <p:nvSpPr>
          <p:cNvPr id="20489" name="Text Box 9"/>
          <p:cNvSpPr txBox="1">
            <a:spLocks noChangeArrowheads="1"/>
          </p:cNvSpPr>
          <p:nvPr/>
        </p:nvSpPr>
        <p:spPr bwMode="auto">
          <a:xfrm>
            <a:off x="4724400" y="21336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PERIOD		</a:t>
            </a:r>
            <a:r>
              <a:rPr lang="en-US" sz="2400" b="1">
                <a:solidFill>
                  <a:schemeClr val="bg1"/>
                </a:solidFill>
              </a:rPr>
              <a:t>3</a:t>
            </a:r>
            <a:endParaRPr lang="en-US" sz="2400">
              <a:solidFill>
                <a:schemeClr val="bg1"/>
              </a:solidFill>
              <a:latin typeface="Times New Roman" pitchFamily="18" charset="0"/>
            </a:endParaRPr>
          </a:p>
        </p:txBody>
      </p:sp>
      <p:sp>
        <p:nvSpPr>
          <p:cNvPr id="20490" name="Text Box 10"/>
          <p:cNvSpPr txBox="1">
            <a:spLocks noChangeArrowheads="1"/>
          </p:cNvSpPr>
          <p:nvPr/>
        </p:nvSpPr>
        <p:spPr bwMode="auto">
          <a:xfrm>
            <a:off x="4724400" y="27432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SEDIMENT		</a:t>
            </a:r>
            <a:r>
              <a:rPr lang="en-US" sz="2400" b="1">
                <a:solidFill>
                  <a:schemeClr val="bg1"/>
                </a:solidFill>
              </a:rPr>
              <a:t>2</a:t>
            </a:r>
            <a:endParaRPr lang="en-US" sz="2400">
              <a:solidFill>
                <a:schemeClr val="bg1"/>
              </a:solidFill>
              <a:latin typeface="Times New Roman" pitchFamily="18" charset="0"/>
            </a:endParaRPr>
          </a:p>
        </p:txBody>
      </p:sp>
      <p:sp>
        <p:nvSpPr>
          <p:cNvPr id="20491" name="Text Box 11"/>
          <p:cNvSpPr txBox="1">
            <a:spLocks noChangeArrowheads="1"/>
          </p:cNvSpPr>
          <p:nvPr/>
        </p:nvSpPr>
        <p:spPr bwMode="auto">
          <a:xfrm>
            <a:off x="4724400" y="33528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LAYERS		</a:t>
            </a:r>
            <a:r>
              <a:rPr lang="en-US" sz="2400" b="1">
                <a:solidFill>
                  <a:schemeClr val="bg1"/>
                </a:solidFill>
              </a:rPr>
              <a:t>2</a:t>
            </a:r>
            <a:endParaRPr lang="en-US" sz="2400">
              <a:solidFill>
                <a:schemeClr val="bg1"/>
              </a:solidFill>
            </a:endParaRPr>
          </a:p>
        </p:txBody>
      </p:sp>
      <p:sp>
        <p:nvSpPr>
          <p:cNvPr id="20492" name="Text Box 12"/>
          <p:cNvSpPr txBox="1">
            <a:spLocks noChangeArrowheads="1"/>
          </p:cNvSpPr>
          <p:nvPr/>
        </p:nvSpPr>
        <p:spPr bwMode="auto">
          <a:xfrm>
            <a:off x="4724400" y="3962400"/>
            <a:ext cx="3352800" cy="463550"/>
          </a:xfrm>
          <a:prstGeom prst="rect">
            <a:avLst/>
          </a:prstGeom>
          <a:solidFill>
            <a:srgbClr val="FFFFFF"/>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a:solidFill>
                  <a:schemeClr val="bg1"/>
                </a:solidFill>
              </a:rPr>
              <a:t>DX			</a:t>
            </a:r>
            <a:r>
              <a:rPr lang="en-US" sz="2400" b="1">
                <a:solidFill>
                  <a:schemeClr val="bg1"/>
                </a:solidFill>
              </a:rPr>
              <a:t>1</a:t>
            </a:r>
            <a:endParaRPr lang="en-US" sz="2400">
              <a:solidFill>
                <a:schemeClr val="bg1"/>
              </a:solidFill>
              <a:latin typeface="Times New Roman" pitchFamily="18" charset="0"/>
            </a:endParaRPr>
          </a:p>
        </p:txBody>
      </p:sp>
      <p:sp>
        <p:nvSpPr>
          <p:cNvPr id="20493" name="WordArt 13"/>
          <p:cNvSpPr>
            <a:spLocks noChangeArrowheads="1" noChangeShapeType="1" noTextEdit="1"/>
          </p:cNvSpPr>
          <p:nvPr/>
        </p:nvSpPr>
        <p:spPr bwMode="auto">
          <a:xfrm>
            <a:off x="2895600" y="5334000"/>
            <a:ext cx="838200" cy="800100"/>
          </a:xfrm>
          <a:prstGeom prst="rect">
            <a:avLst/>
          </a:prstGeom>
        </p:spPr>
        <p:txBody>
          <a:bodyPr wrap="none" fromWordArt="1">
            <a:prstTxWarp prst="textPlain">
              <a:avLst>
                <a:gd name="adj" fmla="val 50000"/>
              </a:avLst>
            </a:prstTxWarp>
          </a:bodyPr>
          <a:lstStyle/>
          <a:p>
            <a:pPr algn="ctr"/>
            <a:r>
              <a:rPr lang="en-CA" sz="3600" kern="10" spc="720">
                <a:ln w="9525">
                  <a:noFill/>
                  <a:round/>
                  <a:headEnd type="none" w="sm" len="sm"/>
                  <a:tailEnd type="none" w="sm" len="sm"/>
                </a:ln>
                <a:gradFill rotWithShape="0">
                  <a:gsLst>
                    <a:gs pos="0">
                      <a:srgbClr val="AAAAAA"/>
                    </a:gs>
                    <a:gs pos="100000">
                      <a:srgbClr val="FFFFFF"/>
                    </a:gs>
                  </a:gsLst>
                  <a:lin ang="5400000" scaled="1"/>
                </a:gradFill>
                <a:effectLst>
                  <a:outerShdw dist="45791" dir="3378596" algn="ctr" rotWithShape="0">
                    <a:srgbClr val="4D4D4D"/>
                  </a:outerShdw>
                </a:effectLst>
                <a:latin typeface="Arial Black"/>
              </a:rPr>
              <a:t>X</a:t>
            </a:r>
          </a:p>
        </p:txBody>
      </p:sp>
      <p:sp>
        <p:nvSpPr>
          <p:cNvPr id="20494" name="AutoShape 14">
            <a:hlinkClick r:id="" action="ppaction://noaction" highlightClick="1"/>
          </p:cNvPr>
          <p:cNvSpPr>
            <a:spLocks noChangeArrowheads="1"/>
          </p:cNvSpPr>
          <p:nvPr/>
        </p:nvSpPr>
        <p:spPr bwMode="auto">
          <a:xfrm>
            <a:off x="2819400" y="5257800"/>
            <a:ext cx="990600" cy="990600"/>
          </a:xfrm>
          <a:prstGeom prst="actionButtonBlank">
            <a:avLst/>
          </a:prstGeom>
          <a:gradFill rotWithShape="0">
            <a:gsLst>
              <a:gs pos="0">
                <a:srgbClr val="FFCC00">
                  <a:gamma/>
                  <a:shade val="46275"/>
                  <a:invGamma/>
                </a:srgbClr>
              </a:gs>
              <a:gs pos="50000">
                <a:srgbClr val="FFCC00"/>
              </a:gs>
              <a:gs pos="100000">
                <a:srgbClr val="FFCC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endParaRPr lang="en-CA"/>
          </a:p>
        </p:txBody>
      </p:sp>
      <p:sp>
        <p:nvSpPr>
          <p:cNvPr id="20495" name="WordArt 15"/>
          <p:cNvSpPr>
            <a:spLocks noChangeArrowheads="1" noChangeShapeType="1" noTextEdit="1"/>
          </p:cNvSpPr>
          <p:nvPr/>
        </p:nvSpPr>
        <p:spPr bwMode="auto">
          <a:xfrm>
            <a:off x="457200" y="457200"/>
            <a:ext cx="8305800" cy="1371600"/>
          </a:xfrm>
          <a:prstGeom prst="rect">
            <a:avLst/>
          </a:prstGeom>
        </p:spPr>
        <p:txBody>
          <a:bodyPr wrap="none" fromWordArt="1">
            <a:prstTxWarp prst="textFadeUp">
              <a:avLst>
                <a:gd name="adj" fmla="val 6792"/>
              </a:avLst>
            </a:prstTxWarp>
          </a:bodyPr>
          <a:lstStyle/>
          <a:p>
            <a:pPr algn="ctr"/>
            <a:r>
              <a:rPr lang="en-CA" sz="3600" kern="10">
                <a:ln w="12700">
                  <a:solidFill>
                    <a:srgbClr val="B2B2B2"/>
                  </a:solidFill>
                  <a:round/>
                  <a:headEnd type="none" w="sm" len="sm"/>
                  <a:tailEnd type="none" w="sm" len="sm"/>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FAMILY FEUD</a:t>
            </a:r>
          </a:p>
        </p:txBody>
      </p:sp>
      <p:sp>
        <p:nvSpPr>
          <p:cNvPr id="20496" name="Text Box 16"/>
          <p:cNvSpPr txBox="1">
            <a:spLocks noChangeArrowheads="1"/>
          </p:cNvSpPr>
          <p:nvPr/>
        </p:nvSpPr>
        <p:spPr bwMode="auto">
          <a:xfrm>
            <a:off x="1066800" y="45720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5)   X   X   X   X   X   X</a:t>
            </a:r>
            <a:endParaRPr lang="en-US" sz="2400">
              <a:latin typeface="Times New Roman" pitchFamily="18" charset="0"/>
            </a:endParaRPr>
          </a:p>
        </p:txBody>
      </p:sp>
      <p:sp>
        <p:nvSpPr>
          <p:cNvPr id="20497" name="Text Box 17"/>
          <p:cNvSpPr txBox="1">
            <a:spLocks noChangeArrowheads="1"/>
          </p:cNvSpPr>
          <p:nvPr/>
        </p:nvSpPr>
        <p:spPr bwMode="auto">
          <a:xfrm>
            <a:off x="1066800" y="39624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4)   X   X   X   X   X   X</a:t>
            </a:r>
            <a:endParaRPr lang="en-US" sz="2400">
              <a:latin typeface="Times New Roman" pitchFamily="18" charset="0"/>
            </a:endParaRPr>
          </a:p>
        </p:txBody>
      </p:sp>
      <p:sp>
        <p:nvSpPr>
          <p:cNvPr id="20498" name="Text Box 18"/>
          <p:cNvSpPr txBox="1">
            <a:spLocks noChangeArrowheads="1"/>
          </p:cNvSpPr>
          <p:nvPr/>
        </p:nvSpPr>
        <p:spPr bwMode="auto">
          <a:xfrm>
            <a:off x="1066800" y="33528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dirty="0">
                <a:solidFill>
                  <a:srgbClr val="FFCC00"/>
                </a:solidFill>
              </a:rPr>
              <a:t>3)   X   </a:t>
            </a:r>
            <a:r>
              <a:rPr lang="en-US" sz="2400" b="1" dirty="0" err="1">
                <a:solidFill>
                  <a:srgbClr val="FFCC00"/>
                </a:solidFill>
              </a:rPr>
              <a:t>X</a:t>
            </a:r>
            <a:r>
              <a:rPr lang="en-US" sz="2400" b="1" dirty="0">
                <a:solidFill>
                  <a:srgbClr val="FFCC00"/>
                </a:solidFill>
              </a:rPr>
              <a:t>   </a:t>
            </a:r>
            <a:r>
              <a:rPr lang="en-US" sz="2400" b="1" dirty="0" err="1">
                <a:solidFill>
                  <a:srgbClr val="FFCC00"/>
                </a:solidFill>
              </a:rPr>
              <a:t>X</a:t>
            </a:r>
            <a:r>
              <a:rPr lang="en-US" sz="2400" b="1" dirty="0">
                <a:solidFill>
                  <a:srgbClr val="FFCC00"/>
                </a:solidFill>
              </a:rPr>
              <a:t>   </a:t>
            </a:r>
            <a:r>
              <a:rPr lang="en-US" sz="2400" b="1" dirty="0" err="1">
                <a:solidFill>
                  <a:srgbClr val="FFCC00"/>
                </a:solidFill>
              </a:rPr>
              <a:t>X</a:t>
            </a:r>
            <a:r>
              <a:rPr lang="en-US" sz="2400" b="1" dirty="0">
                <a:solidFill>
                  <a:srgbClr val="FFCC00"/>
                </a:solidFill>
              </a:rPr>
              <a:t>   </a:t>
            </a:r>
            <a:r>
              <a:rPr lang="en-US" sz="2400" b="1" dirty="0" err="1">
                <a:solidFill>
                  <a:srgbClr val="FFCC00"/>
                </a:solidFill>
              </a:rPr>
              <a:t>X</a:t>
            </a:r>
            <a:r>
              <a:rPr lang="en-US" sz="2400" b="1" dirty="0">
                <a:solidFill>
                  <a:srgbClr val="FFCC00"/>
                </a:solidFill>
              </a:rPr>
              <a:t>   </a:t>
            </a:r>
            <a:r>
              <a:rPr lang="en-US" sz="2400" b="1" dirty="0" err="1">
                <a:solidFill>
                  <a:srgbClr val="FFCC00"/>
                </a:solidFill>
              </a:rPr>
              <a:t>X</a:t>
            </a:r>
            <a:endParaRPr lang="en-US" sz="2400" dirty="0">
              <a:latin typeface="Times New Roman" pitchFamily="18" charset="0"/>
            </a:endParaRPr>
          </a:p>
        </p:txBody>
      </p:sp>
      <p:sp>
        <p:nvSpPr>
          <p:cNvPr id="20499" name="Text Box 19"/>
          <p:cNvSpPr txBox="1">
            <a:spLocks noChangeArrowheads="1"/>
          </p:cNvSpPr>
          <p:nvPr/>
        </p:nvSpPr>
        <p:spPr bwMode="auto">
          <a:xfrm>
            <a:off x="1066800" y="27432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2)   X   X   X   X   X   X</a:t>
            </a:r>
            <a:endParaRPr lang="en-US" sz="2400">
              <a:latin typeface="Times New Roman" pitchFamily="18" charset="0"/>
            </a:endParaRPr>
          </a:p>
        </p:txBody>
      </p:sp>
      <p:sp>
        <p:nvSpPr>
          <p:cNvPr id="20500" name="Text Box 20"/>
          <p:cNvSpPr txBox="1">
            <a:spLocks noChangeArrowheads="1"/>
          </p:cNvSpPr>
          <p:nvPr/>
        </p:nvSpPr>
        <p:spPr bwMode="auto">
          <a:xfrm>
            <a:off x="4724400" y="45720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10)  X   X   X   X   X   X</a:t>
            </a:r>
            <a:endParaRPr lang="en-US" sz="2400">
              <a:latin typeface="Times New Roman" pitchFamily="18" charset="0"/>
            </a:endParaRPr>
          </a:p>
        </p:txBody>
      </p:sp>
      <p:sp>
        <p:nvSpPr>
          <p:cNvPr id="20501" name="Text Box 21"/>
          <p:cNvSpPr txBox="1">
            <a:spLocks noChangeArrowheads="1"/>
          </p:cNvSpPr>
          <p:nvPr/>
        </p:nvSpPr>
        <p:spPr bwMode="auto">
          <a:xfrm>
            <a:off x="4724400" y="39624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 9)   X   X   X   X   X   X</a:t>
            </a:r>
            <a:endParaRPr lang="en-US" sz="2400">
              <a:latin typeface="Times New Roman" pitchFamily="18" charset="0"/>
            </a:endParaRPr>
          </a:p>
        </p:txBody>
      </p:sp>
      <p:sp>
        <p:nvSpPr>
          <p:cNvPr id="20502" name="Text Box 22"/>
          <p:cNvSpPr txBox="1">
            <a:spLocks noChangeArrowheads="1"/>
          </p:cNvSpPr>
          <p:nvPr/>
        </p:nvSpPr>
        <p:spPr bwMode="auto">
          <a:xfrm>
            <a:off x="4724400" y="33528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 8)   X   X   X   X   X   X</a:t>
            </a:r>
            <a:endParaRPr lang="en-US" sz="2400">
              <a:latin typeface="Times New Roman" pitchFamily="18" charset="0"/>
            </a:endParaRPr>
          </a:p>
        </p:txBody>
      </p:sp>
      <p:sp>
        <p:nvSpPr>
          <p:cNvPr id="20503" name="Text Box 23"/>
          <p:cNvSpPr txBox="1">
            <a:spLocks noChangeArrowheads="1"/>
          </p:cNvSpPr>
          <p:nvPr/>
        </p:nvSpPr>
        <p:spPr bwMode="auto">
          <a:xfrm>
            <a:off x="4724400" y="27432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 7)   X   X   X   X   X   X</a:t>
            </a:r>
            <a:endParaRPr lang="en-US" sz="2400">
              <a:latin typeface="Times New Roman" pitchFamily="18" charset="0"/>
            </a:endParaRPr>
          </a:p>
        </p:txBody>
      </p:sp>
      <p:sp>
        <p:nvSpPr>
          <p:cNvPr id="20504" name="Text Box 24"/>
          <p:cNvSpPr txBox="1">
            <a:spLocks noChangeArrowheads="1"/>
          </p:cNvSpPr>
          <p:nvPr/>
        </p:nvSpPr>
        <p:spPr bwMode="auto">
          <a:xfrm>
            <a:off x="4724400" y="213360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 6)  X   X   X   X   X   X   </a:t>
            </a:r>
            <a:endParaRPr lang="en-US" sz="2400">
              <a:latin typeface="Times New Roman" pitchFamily="18" charset="0"/>
            </a:endParaRPr>
          </a:p>
        </p:txBody>
      </p:sp>
      <p:sp>
        <p:nvSpPr>
          <p:cNvPr id="20507" name="WordArt 27"/>
          <p:cNvSpPr>
            <a:spLocks noChangeArrowheads="1" noChangeShapeType="1" noTextEdit="1"/>
          </p:cNvSpPr>
          <p:nvPr/>
        </p:nvSpPr>
        <p:spPr bwMode="auto">
          <a:xfrm>
            <a:off x="4191000" y="5334000"/>
            <a:ext cx="838200" cy="800100"/>
          </a:xfrm>
          <a:prstGeom prst="rect">
            <a:avLst/>
          </a:prstGeom>
        </p:spPr>
        <p:txBody>
          <a:bodyPr wrap="none" fromWordArt="1">
            <a:prstTxWarp prst="textPlain">
              <a:avLst>
                <a:gd name="adj" fmla="val 50000"/>
              </a:avLst>
            </a:prstTxWarp>
          </a:bodyPr>
          <a:lstStyle/>
          <a:p>
            <a:pPr algn="ctr"/>
            <a:r>
              <a:rPr lang="en-CA" sz="3600" kern="10" spc="720">
                <a:ln w="9525">
                  <a:noFill/>
                  <a:round/>
                  <a:headEnd type="none" w="sm" len="sm"/>
                  <a:tailEnd type="none" w="sm" len="sm"/>
                </a:ln>
                <a:gradFill rotWithShape="0">
                  <a:gsLst>
                    <a:gs pos="0">
                      <a:srgbClr val="AAAAAA"/>
                    </a:gs>
                    <a:gs pos="100000">
                      <a:srgbClr val="FFFFFF"/>
                    </a:gs>
                  </a:gsLst>
                  <a:lin ang="5400000" scaled="1"/>
                </a:gradFill>
                <a:effectLst>
                  <a:outerShdw dist="45791" dir="3378596" algn="ctr" rotWithShape="0">
                    <a:srgbClr val="4D4D4D"/>
                  </a:outerShdw>
                </a:effectLst>
                <a:latin typeface="Arial Black"/>
              </a:rPr>
              <a:t>X</a:t>
            </a:r>
          </a:p>
        </p:txBody>
      </p:sp>
      <p:sp>
        <p:nvSpPr>
          <p:cNvPr id="20508" name="AutoShape 28">
            <a:hlinkClick r:id="" action="ppaction://noaction" highlightClick="1"/>
          </p:cNvPr>
          <p:cNvSpPr>
            <a:spLocks noChangeArrowheads="1"/>
          </p:cNvSpPr>
          <p:nvPr/>
        </p:nvSpPr>
        <p:spPr bwMode="auto">
          <a:xfrm>
            <a:off x="4114800" y="5257800"/>
            <a:ext cx="990600" cy="990600"/>
          </a:xfrm>
          <a:prstGeom prst="actionButtonBlank">
            <a:avLst/>
          </a:prstGeom>
          <a:gradFill rotWithShape="0">
            <a:gsLst>
              <a:gs pos="0">
                <a:srgbClr val="FFCC00">
                  <a:gamma/>
                  <a:shade val="46275"/>
                  <a:invGamma/>
                </a:srgbClr>
              </a:gs>
              <a:gs pos="50000">
                <a:srgbClr val="FFCC00"/>
              </a:gs>
              <a:gs pos="100000">
                <a:srgbClr val="FFCC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endParaRPr lang="en-CA"/>
          </a:p>
        </p:txBody>
      </p:sp>
      <p:sp>
        <p:nvSpPr>
          <p:cNvPr id="20509" name="WordArt 29"/>
          <p:cNvSpPr>
            <a:spLocks noChangeArrowheads="1" noChangeShapeType="1" noTextEdit="1"/>
          </p:cNvSpPr>
          <p:nvPr/>
        </p:nvSpPr>
        <p:spPr bwMode="auto">
          <a:xfrm>
            <a:off x="5486400" y="5334000"/>
            <a:ext cx="838200" cy="800100"/>
          </a:xfrm>
          <a:prstGeom prst="rect">
            <a:avLst/>
          </a:prstGeom>
        </p:spPr>
        <p:txBody>
          <a:bodyPr wrap="none" fromWordArt="1">
            <a:prstTxWarp prst="textPlain">
              <a:avLst>
                <a:gd name="adj" fmla="val 50000"/>
              </a:avLst>
            </a:prstTxWarp>
          </a:bodyPr>
          <a:lstStyle/>
          <a:p>
            <a:pPr algn="ctr"/>
            <a:r>
              <a:rPr lang="en-CA" sz="3600" kern="10" spc="720">
                <a:ln w="9525">
                  <a:noFill/>
                  <a:round/>
                  <a:headEnd type="none" w="sm" len="sm"/>
                  <a:tailEnd type="none" w="sm" len="sm"/>
                </a:ln>
                <a:gradFill rotWithShape="0">
                  <a:gsLst>
                    <a:gs pos="0">
                      <a:srgbClr val="AAAAAA"/>
                    </a:gs>
                    <a:gs pos="100000">
                      <a:srgbClr val="FFFFFF"/>
                    </a:gs>
                  </a:gsLst>
                  <a:lin ang="5400000" scaled="1"/>
                </a:gradFill>
                <a:effectLst>
                  <a:outerShdw dist="45791" dir="3378596" algn="ctr" rotWithShape="0">
                    <a:srgbClr val="4D4D4D"/>
                  </a:outerShdw>
                </a:effectLst>
                <a:latin typeface="Arial Black"/>
              </a:rPr>
              <a:t>X</a:t>
            </a:r>
          </a:p>
        </p:txBody>
      </p:sp>
      <p:sp>
        <p:nvSpPr>
          <p:cNvPr id="20512" name="Text Box 32"/>
          <p:cNvSpPr txBox="1">
            <a:spLocks noChangeArrowheads="1"/>
          </p:cNvSpPr>
          <p:nvPr/>
        </p:nvSpPr>
        <p:spPr bwMode="auto">
          <a:xfrm>
            <a:off x="1066800" y="2114550"/>
            <a:ext cx="3352800" cy="469900"/>
          </a:xfrm>
          <a:prstGeom prst="rect">
            <a:avLst/>
          </a:prstGeom>
          <a:solidFill>
            <a:schemeClr val="tx1"/>
          </a:solidFill>
          <a:ln w="12700">
            <a:solidFill>
              <a:srgbClr val="FFCC00"/>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b="1">
                <a:solidFill>
                  <a:srgbClr val="FFCC00"/>
                </a:solidFill>
              </a:rPr>
              <a:t>1)   X   X   X   X   X   X</a:t>
            </a:r>
            <a:endParaRPr lang="en-US" sz="2400">
              <a:latin typeface="Times New Roman" pitchFamily="18" charset="0"/>
            </a:endParaRPr>
          </a:p>
        </p:txBody>
      </p:sp>
      <p:sp>
        <p:nvSpPr>
          <p:cNvPr id="20510" name="AutoShape 30">
            <a:hlinkClick r:id="" action="ppaction://noaction" highlightClick="1"/>
          </p:cNvPr>
          <p:cNvSpPr>
            <a:spLocks noChangeArrowheads="1"/>
          </p:cNvSpPr>
          <p:nvPr/>
        </p:nvSpPr>
        <p:spPr bwMode="auto">
          <a:xfrm>
            <a:off x="5410200" y="5257800"/>
            <a:ext cx="990600" cy="990600"/>
          </a:xfrm>
          <a:prstGeom prst="actionButtonBlank">
            <a:avLst/>
          </a:prstGeom>
          <a:gradFill rotWithShape="0">
            <a:gsLst>
              <a:gs pos="0">
                <a:srgbClr val="FFCC00">
                  <a:gamma/>
                  <a:shade val="46275"/>
                  <a:invGamma/>
                </a:srgbClr>
              </a:gs>
              <a:gs pos="50000">
                <a:srgbClr val="FFCC00"/>
              </a:gs>
              <a:gs pos="100000">
                <a:srgbClr val="FFCC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endParaRPr lang="en-CA"/>
          </a:p>
        </p:txBody>
      </p:sp>
      <p:sp>
        <p:nvSpPr>
          <p:cNvPr id="20484" name="Text Box 4"/>
          <p:cNvSpPr txBox="1">
            <a:spLocks noChangeArrowheads="1"/>
          </p:cNvSpPr>
          <p:nvPr/>
        </p:nvSpPr>
        <p:spPr bwMode="auto">
          <a:xfrm>
            <a:off x="1066800" y="2119313"/>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err="1" smtClean="0"/>
              <a:t>Facebook</a:t>
            </a:r>
            <a:endParaRPr lang="en-US" sz="2400" dirty="0">
              <a:latin typeface="Times New Roman" pitchFamily="18" charset="0"/>
            </a:endParaRPr>
          </a:p>
        </p:txBody>
      </p:sp>
      <p:sp>
        <p:nvSpPr>
          <p:cNvPr id="20513" name="Text Box 33"/>
          <p:cNvSpPr txBox="1">
            <a:spLocks noChangeArrowheads="1"/>
          </p:cNvSpPr>
          <p:nvPr/>
        </p:nvSpPr>
        <p:spPr bwMode="auto">
          <a:xfrm>
            <a:off x="1066800" y="27432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err="1" smtClean="0">
                <a:latin typeface="Times New Roman" pitchFamily="18" charset="0"/>
              </a:rPr>
              <a:t>Youtube</a:t>
            </a:r>
            <a:endParaRPr lang="en-US" sz="2400" dirty="0">
              <a:latin typeface="Times New Roman" pitchFamily="18" charset="0"/>
            </a:endParaRPr>
          </a:p>
        </p:txBody>
      </p:sp>
      <p:sp>
        <p:nvSpPr>
          <p:cNvPr id="20514" name="Text Box 34"/>
          <p:cNvSpPr txBox="1">
            <a:spLocks noChangeArrowheads="1"/>
          </p:cNvSpPr>
          <p:nvPr/>
        </p:nvSpPr>
        <p:spPr bwMode="auto">
          <a:xfrm>
            <a:off x="1066800" y="33528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Windows Live Home</a:t>
            </a:r>
            <a:endParaRPr lang="en-US" sz="2400" dirty="0">
              <a:latin typeface="Times New Roman" pitchFamily="18" charset="0"/>
            </a:endParaRPr>
          </a:p>
        </p:txBody>
      </p:sp>
      <p:sp>
        <p:nvSpPr>
          <p:cNvPr id="20515" name="Text Box 35"/>
          <p:cNvSpPr txBox="1">
            <a:spLocks noChangeArrowheads="1"/>
          </p:cNvSpPr>
          <p:nvPr/>
        </p:nvSpPr>
        <p:spPr bwMode="auto">
          <a:xfrm>
            <a:off x="1066800" y="39624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Twitter</a:t>
            </a:r>
            <a:endParaRPr lang="en-US" sz="2400" dirty="0">
              <a:latin typeface="Times New Roman" pitchFamily="18" charset="0"/>
            </a:endParaRPr>
          </a:p>
        </p:txBody>
      </p:sp>
      <p:sp>
        <p:nvSpPr>
          <p:cNvPr id="20516" name="Text Box 36"/>
          <p:cNvSpPr txBox="1">
            <a:spLocks noChangeArrowheads="1"/>
          </p:cNvSpPr>
          <p:nvPr/>
        </p:nvSpPr>
        <p:spPr bwMode="auto">
          <a:xfrm>
            <a:off x="1066800" y="45720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Yahoo! Answers</a:t>
            </a:r>
            <a:endParaRPr lang="en-US" sz="2400" dirty="0">
              <a:latin typeface="Times New Roman" pitchFamily="18" charset="0"/>
            </a:endParaRPr>
          </a:p>
        </p:txBody>
      </p:sp>
      <p:sp>
        <p:nvSpPr>
          <p:cNvPr id="20517" name="Text Box 37"/>
          <p:cNvSpPr txBox="1">
            <a:spLocks noChangeArrowheads="1"/>
          </p:cNvSpPr>
          <p:nvPr/>
        </p:nvSpPr>
        <p:spPr bwMode="auto">
          <a:xfrm>
            <a:off x="4724400" y="21336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LinkedIn</a:t>
            </a:r>
            <a:endParaRPr lang="en-US" sz="2400" dirty="0">
              <a:latin typeface="Times New Roman" pitchFamily="18" charset="0"/>
            </a:endParaRPr>
          </a:p>
        </p:txBody>
      </p:sp>
      <p:sp>
        <p:nvSpPr>
          <p:cNvPr id="20518" name="Text Box 38"/>
          <p:cNvSpPr txBox="1">
            <a:spLocks noChangeArrowheads="1"/>
          </p:cNvSpPr>
          <p:nvPr/>
        </p:nvSpPr>
        <p:spPr bwMode="auto">
          <a:xfrm>
            <a:off x="4724400" y="27432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err="1" smtClean="0">
                <a:latin typeface="Times New Roman" pitchFamily="18" charset="0"/>
              </a:rPr>
              <a:t>Badoo</a:t>
            </a:r>
            <a:endParaRPr lang="en-US" sz="2400" dirty="0">
              <a:latin typeface="Times New Roman" pitchFamily="18" charset="0"/>
            </a:endParaRPr>
          </a:p>
        </p:txBody>
      </p:sp>
      <p:sp>
        <p:nvSpPr>
          <p:cNvPr id="20519" name="Text Box 39"/>
          <p:cNvSpPr txBox="1">
            <a:spLocks noChangeArrowheads="1"/>
          </p:cNvSpPr>
          <p:nvPr/>
        </p:nvSpPr>
        <p:spPr bwMode="auto">
          <a:xfrm>
            <a:off x="4724400" y="33528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Tagged</a:t>
            </a:r>
            <a:endParaRPr lang="en-US" sz="2400" dirty="0">
              <a:latin typeface="Times New Roman" pitchFamily="18" charset="0"/>
            </a:endParaRPr>
          </a:p>
        </p:txBody>
      </p:sp>
      <p:sp>
        <p:nvSpPr>
          <p:cNvPr id="20520" name="Text Box 40"/>
          <p:cNvSpPr txBox="1">
            <a:spLocks noChangeArrowheads="1"/>
          </p:cNvSpPr>
          <p:nvPr/>
        </p:nvSpPr>
        <p:spPr bwMode="auto">
          <a:xfrm>
            <a:off x="4724400" y="39624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err="1" smtClean="0">
                <a:latin typeface="Times New Roman" pitchFamily="18" charset="0"/>
              </a:rPr>
              <a:t>Tumblr</a:t>
            </a:r>
            <a:endParaRPr lang="en-US" sz="2400" dirty="0">
              <a:latin typeface="Times New Roman" pitchFamily="18" charset="0"/>
            </a:endParaRPr>
          </a:p>
        </p:txBody>
      </p:sp>
      <p:sp>
        <p:nvSpPr>
          <p:cNvPr id="20521" name="Text Box 41"/>
          <p:cNvSpPr txBox="1">
            <a:spLocks noChangeArrowheads="1"/>
          </p:cNvSpPr>
          <p:nvPr/>
        </p:nvSpPr>
        <p:spPr bwMode="auto">
          <a:xfrm>
            <a:off x="4724400" y="4572000"/>
            <a:ext cx="3352800" cy="463550"/>
          </a:xfrm>
          <a:prstGeom prst="rect">
            <a:avLst/>
          </a:prstGeom>
          <a:solidFill>
            <a:schemeClr val="bg1"/>
          </a:solidFill>
          <a:ln w="6350">
            <a:solidFill>
              <a:schemeClr val="bg1"/>
            </a:solidFill>
            <a:miter lim="800000"/>
            <a:headEnd type="none" w="sm" len="sm"/>
            <a:tailEnd type="none" w="sm" len="sm"/>
          </a:ln>
          <a:effectLst>
            <a:outerShdw dist="35921" dir="2700000" algn="ctr" rotWithShape="0">
              <a:schemeClr val="bg2"/>
            </a:outerShdw>
          </a:effectLst>
        </p:spPr>
        <p:txBody>
          <a:bodyPr>
            <a:spAutoFit/>
          </a:bodyPr>
          <a:lstStyle/>
          <a:p>
            <a:pPr eaLnBrk="0" hangingPunct="0">
              <a:spcBef>
                <a:spcPct val="50000"/>
              </a:spcBef>
            </a:pPr>
            <a:r>
              <a:rPr lang="en-US" sz="2400" dirty="0" smtClean="0">
                <a:latin typeface="Times New Roman" pitchFamily="18" charset="0"/>
              </a:rPr>
              <a:t>Google+</a:t>
            </a:r>
            <a:endParaRPr lang="en-US" sz="2400" dirty="0">
              <a:latin typeface="Times New Roman" pitchFamily="18" charset="0"/>
            </a:endParaRPr>
          </a:p>
        </p:txBody>
      </p:sp>
      <p:grpSp>
        <p:nvGrpSpPr>
          <p:cNvPr id="2" name="Group 53"/>
          <p:cNvGrpSpPr>
            <a:grpSpLocks/>
          </p:cNvGrpSpPr>
          <p:nvPr/>
        </p:nvGrpSpPr>
        <p:grpSpPr bwMode="auto">
          <a:xfrm>
            <a:off x="1219200" y="-2743200"/>
            <a:ext cx="4495800" cy="2286000"/>
            <a:chOff x="384" y="-1728"/>
            <a:chExt cx="2832" cy="1440"/>
          </a:xfrm>
        </p:grpSpPr>
        <p:sp>
          <p:nvSpPr>
            <p:cNvPr id="20523" name="WordArt 43"/>
            <p:cNvSpPr>
              <a:spLocks noChangeArrowheads="1" noChangeShapeType="1" noTextEdit="1"/>
            </p:cNvSpPr>
            <p:nvPr/>
          </p:nvSpPr>
          <p:spPr bwMode="auto">
            <a:xfrm>
              <a:off x="384" y="-1728"/>
              <a:ext cx="1296" cy="144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sp>
          <p:nvSpPr>
            <p:cNvPr id="20528" name="WordArt 48"/>
            <p:cNvSpPr>
              <a:spLocks noChangeArrowheads="1" noChangeShapeType="1" noTextEdit="1"/>
            </p:cNvSpPr>
            <p:nvPr/>
          </p:nvSpPr>
          <p:spPr bwMode="auto">
            <a:xfrm>
              <a:off x="1920" y="-1728"/>
              <a:ext cx="1296" cy="144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grpSp>
      <p:sp>
        <p:nvSpPr>
          <p:cNvPr id="20535" name="WordArt 55"/>
          <p:cNvSpPr>
            <a:spLocks noChangeArrowheads="1" noChangeShapeType="1" noTextEdit="1"/>
          </p:cNvSpPr>
          <p:nvPr/>
        </p:nvSpPr>
        <p:spPr bwMode="auto">
          <a:xfrm>
            <a:off x="1219200" y="-2743200"/>
            <a:ext cx="2057400" cy="228600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grpSp>
        <p:nvGrpSpPr>
          <p:cNvPr id="3" name="Group 61"/>
          <p:cNvGrpSpPr>
            <a:grpSpLocks/>
          </p:cNvGrpSpPr>
          <p:nvPr/>
        </p:nvGrpSpPr>
        <p:grpSpPr bwMode="auto">
          <a:xfrm>
            <a:off x="1181100" y="-2743200"/>
            <a:ext cx="7010400" cy="2286000"/>
            <a:chOff x="-5424" y="-1440"/>
            <a:chExt cx="4416" cy="1440"/>
          </a:xfrm>
        </p:grpSpPr>
        <p:sp>
          <p:nvSpPr>
            <p:cNvPr id="20538" name="WordArt 58"/>
            <p:cNvSpPr>
              <a:spLocks noChangeArrowheads="1" noChangeShapeType="1" noTextEdit="1"/>
            </p:cNvSpPr>
            <p:nvPr/>
          </p:nvSpPr>
          <p:spPr bwMode="auto">
            <a:xfrm>
              <a:off x="-3840" y="-1440"/>
              <a:ext cx="1296" cy="144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sp>
          <p:nvSpPr>
            <p:cNvPr id="20539" name="WordArt 59"/>
            <p:cNvSpPr>
              <a:spLocks noChangeArrowheads="1" noChangeShapeType="1" noTextEdit="1"/>
            </p:cNvSpPr>
            <p:nvPr/>
          </p:nvSpPr>
          <p:spPr bwMode="auto">
            <a:xfrm>
              <a:off x="-2304" y="-1440"/>
              <a:ext cx="1296" cy="144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sp>
          <p:nvSpPr>
            <p:cNvPr id="20540" name="WordArt 60"/>
            <p:cNvSpPr>
              <a:spLocks noChangeArrowheads="1" noChangeShapeType="1" noTextEdit="1"/>
            </p:cNvSpPr>
            <p:nvPr/>
          </p:nvSpPr>
          <p:spPr bwMode="auto">
            <a:xfrm>
              <a:off x="-5424" y="-1440"/>
              <a:ext cx="1296" cy="1440"/>
            </a:xfrm>
            <a:prstGeom prst="rect">
              <a:avLst/>
            </a:prstGeom>
          </p:spPr>
          <p:txBody>
            <a:bodyPr wrap="none" fromWordArt="1">
              <a:prstTxWarp prst="textPlain">
                <a:avLst>
                  <a:gd name="adj" fmla="val 50000"/>
                </a:avLst>
              </a:prstTxWarp>
            </a:bodyPr>
            <a:lstStyle/>
            <a:p>
              <a:pPr algn="ctr"/>
              <a:endPar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endParaRPr>
            </a:p>
          </p:txBody>
        </p:sp>
      </p:grpSp>
      <p:sp>
        <p:nvSpPr>
          <p:cNvPr id="20543" name="WordArt 63"/>
          <p:cNvSpPr>
            <a:spLocks noChangeArrowheads="1" noChangeShapeType="1" noTextEdit="1"/>
          </p:cNvSpPr>
          <p:nvPr/>
        </p:nvSpPr>
        <p:spPr bwMode="auto">
          <a:xfrm flipH="1">
            <a:off x="4251325" y="5340350"/>
            <a:ext cx="685800" cy="800100"/>
          </a:xfrm>
          <a:prstGeom prst="rect">
            <a:avLst/>
          </a:prstGeom>
        </p:spPr>
        <p:txBody>
          <a:bodyPr wrap="none" fromWordArt="1">
            <a:prstTxWarp prst="textPlain">
              <a:avLst>
                <a:gd name="adj" fmla="val 50000"/>
              </a:avLst>
            </a:prstTxWarp>
          </a:bodyPr>
          <a:lstStyle/>
          <a:p>
            <a:pPr algn="ctr"/>
            <a:r>
              <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rPr>
              <a:t>X</a:t>
            </a:r>
          </a:p>
        </p:txBody>
      </p:sp>
      <p:sp>
        <p:nvSpPr>
          <p:cNvPr id="20544" name="WordArt 64"/>
          <p:cNvSpPr>
            <a:spLocks noChangeArrowheads="1" noChangeShapeType="1" noTextEdit="1"/>
          </p:cNvSpPr>
          <p:nvPr/>
        </p:nvSpPr>
        <p:spPr bwMode="auto">
          <a:xfrm flipH="1">
            <a:off x="5562600" y="5334000"/>
            <a:ext cx="685800" cy="800100"/>
          </a:xfrm>
          <a:prstGeom prst="rect">
            <a:avLst/>
          </a:prstGeom>
        </p:spPr>
        <p:txBody>
          <a:bodyPr wrap="none" fromWordArt="1">
            <a:prstTxWarp prst="textPlain">
              <a:avLst>
                <a:gd name="adj" fmla="val 50000"/>
              </a:avLst>
            </a:prstTxWarp>
          </a:bodyPr>
          <a:lstStyle/>
          <a:p>
            <a:pPr algn="ctr"/>
            <a:r>
              <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rPr>
              <a:t>X</a:t>
            </a:r>
          </a:p>
        </p:txBody>
      </p:sp>
      <p:sp>
        <p:nvSpPr>
          <p:cNvPr id="20545" name="WordArt 65"/>
          <p:cNvSpPr>
            <a:spLocks noChangeArrowheads="1" noChangeShapeType="1" noTextEdit="1"/>
          </p:cNvSpPr>
          <p:nvPr/>
        </p:nvSpPr>
        <p:spPr bwMode="auto">
          <a:xfrm flipH="1">
            <a:off x="2971800" y="5334000"/>
            <a:ext cx="685800" cy="800100"/>
          </a:xfrm>
          <a:prstGeom prst="rect">
            <a:avLst/>
          </a:prstGeom>
        </p:spPr>
        <p:txBody>
          <a:bodyPr wrap="none" fromWordArt="1">
            <a:prstTxWarp prst="textPlain">
              <a:avLst>
                <a:gd name="adj" fmla="val 50000"/>
              </a:avLst>
            </a:prstTxWarp>
          </a:bodyPr>
          <a:lstStyle/>
          <a:p>
            <a:pPr algn="ctr"/>
            <a:r>
              <a:rPr lang="en-CA" sz="3600" kern="10" spc="720" dirty="0">
                <a:ln w="9525">
                  <a:noFill/>
                  <a:round/>
                  <a:headEnd type="none" w="sm" len="sm"/>
                  <a:tailEnd type="none" w="sm" len="sm"/>
                </a:ln>
                <a:solidFill>
                  <a:srgbClr val="FF0000"/>
                </a:solidFill>
                <a:effectLst>
                  <a:outerShdw dist="45791" dir="3378596" algn="ctr" rotWithShape="0">
                    <a:srgbClr val="4D4D4D"/>
                  </a:outerShdw>
                </a:effectLst>
                <a:latin typeface="Arial Black"/>
              </a:rPr>
              <a:t>X</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0512"/>
                    </p:tgtEl>
                  </p:cond>
                </p:stCondLst>
                <p:endSync evt="end" delay="0">
                  <p:rtn val="all"/>
                </p:endSync>
                <p:childTnLst>
                  <p:par>
                    <p:cTn id="3" fill="hold">
                      <p:stCondLst>
                        <p:cond delay="0"/>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 to="" calcmode="lin" valueType="num">
                                      <p:cBhvr>
                                        <p:cTn id="7" dur="1" fill="hold"/>
                                        <p:tgtEl>
                                          <p:spTgt spid="20484"/>
                                        </p:tgtEl>
                                        <p:attrNameLst>
                                          <p:attrName/>
                                        </p:attrNameLst>
                                      </p:cBhvr>
                                    </p:anim>
                                  </p:childTnLst>
                                </p:cTn>
                              </p:par>
                            </p:childTnLst>
                          </p:cTn>
                        </p:par>
                      </p:childTnLst>
                    </p:cTn>
                  </p:par>
                </p:childTnLst>
              </p:cTn>
              <p:nextCondLst>
                <p:cond evt="onClick" delay="0">
                  <p:tgtEl>
                    <p:spTgt spid="20512"/>
                  </p:tgtEl>
                </p:cond>
              </p:nextCondLst>
            </p:seq>
            <p:seq concurrent="1" nextAc="seek">
              <p:cTn id="8" restart="whenNotActive" fill="hold" evtFilter="cancelBubble" nodeType="interactiveSeq">
                <p:stCondLst>
                  <p:cond evt="onClick" delay="0">
                    <p:tgtEl>
                      <p:spTgt spid="20499"/>
                    </p:tgtEl>
                  </p:cond>
                </p:stCondLst>
                <p:endSync evt="end" delay="0">
                  <p:rtn val="all"/>
                </p:endSync>
                <p:childTnLst>
                  <p:par>
                    <p:cTn id="9" fill="hold">
                      <p:stCondLst>
                        <p:cond delay="0"/>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20513"/>
                                        </p:tgtEl>
                                        <p:attrNameLst>
                                          <p:attrName>style.visibility</p:attrName>
                                        </p:attrNameLst>
                                      </p:cBhvr>
                                      <p:to>
                                        <p:strVal val="visible"/>
                                      </p:to>
                                    </p:set>
                                    <p:anim to="" calcmode="lin" valueType="num">
                                      <p:cBhvr>
                                        <p:cTn id="13" dur="1" fill="hold"/>
                                        <p:tgtEl>
                                          <p:spTgt spid="20513"/>
                                        </p:tgtEl>
                                        <p:attrNameLst>
                                          <p:attrName/>
                                        </p:attrNameLst>
                                      </p:cBhvr>
                                    </p:anim>
                                  </p:childTnLst>
                                </p:cTn>
                              </p:par>
                            </p:childTnLst>
                          </p:cTn>
                        </p:par>
                      </p:childTnLst>
                    </p:cTn>
                  </p:par>
                </p:childTnLst>
              </p:cTn>
              <p:nextCondLst>
                <p:cond evt="onClick" delay="0">
                  <p:tgtEl>
                    <p:spTgt spid="20499"/>
                  </p:tgtEl>
                </p:cond>
              </p:nextCondLst>
            </p:seq>
            <p:seq concurrent="1" nextAc="seek">
              <p:cTn id="14" restart="whenNotActive" fill="hold" evtFilter="cancelBubble" nodeType="interactiveSeq">
                <p:stCondLst>
                  <p:cond evt="onClick" delay="0">
                    <p:tgtEl>
                      <p:spTgt spid="20498"/>
                    </p:tgtEl>
                  </p:cond>
                </p:stCondLst>
                <p:endSync evt="end" delay="0">
                  <p:rtn val="all"/>
                </p:endSync>
                <p:childTnLst>
                  <p:par>
                    <p:cTn id="15" fill="hold">
                      <p:stCondLst>
                        <p:cond delay="0"/>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0514"/>
                                        </p:tgtEl>
                                        <p:attrNameLst>
                                          <p:attrName>style.visibility</p:attrName>
                                        </p:attrNameLst>
                                      </p:cBhvr>
                                      <p:to>
                                        <p:strVal val="visible"/>
                                      </p:to>
                                    </p:set>
                                    <p:anim to="" calcmode="lin" valueType="num">
                                      <p:cBhvr>
                                        <p:cTn id="19" dur="1" fill="hold"/>
                                        <p:tgtEl>
                                          <p:spTgt spid="20514"/>
                                        </p:tgtEl>
                                        <p:attrNameLst>
                                          <p:attrName/>
                                        </p:attrNameLst>
                                      </p:cBhvr>
                                    </p:anim>
                                  </p:childTnLst>
                                </p:cTn>
                              </p:par>
                            </p:childTnLst>
                          </p:cTn>
                        </p:par>
                      </p:childTnLst>
                    </p:cTn>
                  </p:par>
                </p:childTnLst>
              </p:cTn>
              <p:nextCondLst>
                <p:cond evt="onClick" delay="0">
                  <p:tgtEl>
                    <p:spTgt spid="20498"/>
                  </p:tgtEl>
                </p:cond>
              </p:nextCondLst>
            </p:seq>
            <p:seq concurrent="1" nextAc="seek">
              <p:cTn id="20" restart="whenNotActive" fill="hold" evtFilter="cancelBubble" nodeType="interactiveSeq">
                <p:stCondLst>
                  <p:cond evt="onClick" delay="0">
                    <p:tgtEl>
                      <p:spTgt spid="20497"/>
                    </p:tgtEl>
                  </p:cond>
                </p:stCondLst>
                <p:endSync evt="end" delay="0">
                  <p:rtn val="all"/>
                </p:endSync>
                <p:childTnLst>
                  <p:par>
                    <p:cTn id="21" fill="hold">
                      <p:stCondLst>
                        <p:cond delay="0"/>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20515"/>
                                        </p:tgtEl>
                                        <p:attrNameLst>
                                          <p:attrName>style.visibility</p:attrName>
                                        </p:attrNameLst>
                                      </p:cBhvr>
                                      <p:to>
                                        <p:strVal val="visible"/>
                                      </p:to>
                                    </p:set>
                                    <p:anim to="" calcmode="lin" valueType="num">
                                      <p:cBhvr>
                                        <p:cTn id="25" dur="1" fill="hold"/>
                                        <p:tgtEl>
                                          <p:spTgt spid="20515"/>
                                        </p:tgtEl>
                                        <p:attrNameLst>
                                          <p:attrName/>
                                        </p:attrNameLst>
                                      </p:cBhvr>
                                    </p:anim>
                                  </p:childTnLst>
                                </p:cTn>
                              </p:par>
                            </p:childTnLst>
                          </p:cTn>
                        </p:par>
                      </p:childTnLst>
                    </p:cTn>
                  </p:par>
                </p:childTnLst>
              </p:cTn>
              <p:nextCondLst>
                <p:cond evt="onClick" delay="0">
                  <p:tgtEl>
                    <p:spTgt spid="20497"/>
                  </p:tgtEl>
                </p:cond>
              </p:nextCondLst>
            </p:seq>
            <p:seq concurrent="1" nextAc="seek">
              <p:cTn id="26" restart="whenNotActive" fill="hold" evtFilter="cancelBubble" nodeType="interactiveSeq">
                <p:stCondLst>
                  <p:cond evt="onClick" delay="0">
                    <p:tgtEl>
                      <p:spTgt spid="20496"/>
                    </p:tgtEl>
                  </p:cond>
                </p:stCondLst>
                <p:endSync evt="end" delay="0">
                  <p:rtn val="all"/>
                </p:endSync>
                <p:childTnLst>
                  <p:par>
                    <p:cTn id="27" fill="hold">
                      <p:stCondLst>
                        <p:cond delay="0"/>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20516"/>
                                        </p:tgtEl>
                                        <p:attrNameLst>
                                          <p:attrName>style.visibility</p:attrName>
                                        </p:attrNameLst>
                                      </p:cBhvr>
                                      <p:to>
                                        <p:strVal val="visible"/>
                                      </p:to>
                                    </p:set>
                                    <p:anim to="" calcmode="lin" valueType="num">
                                      <p:cBhvr>
                                        <p:cTn id="31" dur="1" fill="hold"/>
                                        <p:tgtEl>
                                          <p:spTgt spid="20516"/>
                                        </p:tgtEl>
                                        <p:attrNameLst>
                                          <p:attrName/>
                                        </p:attrNameLst>
                                      </p:cBhvr>
                                    </p:anim>
                                  </p:childTnLst>
                                </p:cTn>
                              </p:par>
                            </p:childTnLst>
                          </p:cTn>
                        </p:par>
                      </p:childTnLst>
                    </p:cTn>
                  </p:par>
                </p:childTnLst>
              </p:cTn>
              <p:nextCondLst>
                <p:cond evt="onClick" delay="0">
                  <p:tgtEl>
                    <p:spTgt spid="20496"/>
                  </p:tgtEl>
                </p:cond>
              </p:nextCondLst>
            </p:seq>
            <p:seq concurrent="1" nextAc="seek">
              <p:cTn id="32" restart="whenNotActive" fill="hold" evtFilter="cancelBubble" nodeType="interactiveSeq">
                <p:stCondLst>
                  <p:cond evt="onClick" delay="0">
                    <p:tgtEl>
                      <p:spTgt spid="20504"/>
                    </p:tgtEl>
                  </p:cond>
                </p:stCondLst>
                <p:endSync evt="end" delay="0">
                  <p:rtn val="all"/>
                </p:endSync>
                <p:childTnLst>
                  <p:par>
                    <p:cTn id="33" fill="hold">
                      <p:stCondLst>
                        <p:cond delay="0"/>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0517"/>
                                        </p:tgtEl>
                                        <p:attrNameLst>
                                          <p:attrName>style.visibility</p:attrName>
                                        </p:attrNameLst>
                                      </p:cBhvr>
                                      <p:to>
                                        <p:strVal val="visible"/>
                                      </p:to>
                                    </p:set>
                                    <p:anim to="" calcmode="lin" valueType="num">
                                      <p:cBhvr>
                                        <p:cTn id="37" dur="1" fill="hold"/>
                                        <p:tgtEl>
                                          <p:spTgt spid="20517"/>
                                        </p:tgtEl>
                                        <p:attrNameLst>
                                          <p:attrName/>
                                        </p:attrNameLst>
                                      </p:cBhvr>
                                    </p:anim>
                                  </p:childTnLst>
                                </p:cTn>
                              </p:par>
                            </p:childTnLst>
                          </p:cTn>
                        </p:par>
                      </p:childTnLst>
                    </p:cTn>
                  </p:par>
                </p:childTnLst>
              </p:cTn>
              <p:nextCondLst>
                <p:cond evt="onClick" delay="0">
                  <p:tgtEl>
                    <p:spTgt spid="20504"/>
                  </p:tgtEl>
                </p:cond>
              </p:nextCondLst>
            </p:seq>
            <p:seq concurrent="1" nextAc="seek">
              <p:cTn id="38" restart="whenNotActive" fill="hold" evtFilter="cancelBubble" nodeType="interactiveSeq">
                <p:stCondLst>
                  <p:cond evt="onClick" delay="0">
                    <p:tgtEl>
                      <p:spTgt spid="20503"/>
                    </p:tgtEl>
                  </p:cond>
                </p:stCondLst>
                <p:endSync evt="end" delay="0">
                  <p:rtn val="all"/>
                </p:endSync>
                <p:childTnLst>
                  <p:par>
                    <p:cTn id="39" fill="hold">
                      <p:stCondLst>
                        <p:cond delay="0"/>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20518"/>
                                        </p:tgtEl>
                                        <p:attrNameLst>
                                          <p:attrName>style.visibility</p:attrName>
                                        </p:attrNameLst>
                                      </p:cBhvr>
                                      <p:to>
                                        <p:strVal val="visible"/>
                                      </p:to>
                                    </p:set>
                                    <p:anim to="" calcmode="lin" valueType="num">
                                      <p:cBhvr>
                                        <p:cTn id="43" dur="1" fill="hold"/>
                                        <p:tgtEl>
                                          <p:spTgt spid="20518"/>
                                        </p:tgtEl>
                                        <p:attrNameLst>
                                          <p:attrName/>
                                        </p:attrNameLst>
                                      </p:cBhvr>
                                    </p:anim>
                                  </p:childTnLst>
                                </p:cTn>
                              </p:par>
                            </p:childTnLst>
                          </p:cTn>
                        </p:par>
                      </p:childTnLst>
                    </p:cTn>
                  </p:par>
                </p:childTnLst>
              </p:cTn>
              <p:nextCondLst>
                <p:cond evt="onClick" delay="0">
                  <p:tgtEl>
                    <p:spTgt spid="20503"/>
                  </p:tgtEl>
                </p:cond>
              </p:nextCondLst>
            </p:seq>
            <p:seq concurrent="1" nextAc="seek">
              <p:cTn id="44" restart="whenNotActive" fill="hold" evtFilter="cancelBubble" nodeType="interactiveSeq">
                <p:stCondLst>
                  <p:cond evt="onClick" delay="0">
                    <p:tgtEl>
                      <p:spTgt spid="20502"/>
                    </p:tgtEl>
                  </p:cond>
                </p:stCondLst>
                <p:endSync evt="end" delay="0">
                  <p:rtn val="all"/>
                </p:endSync>
                <p:childTnLst>
                  <p:par>
                    <p:cTn id="45" fill="hold">
                      <p:stCondLst>
                        <p:cond delay="0"/>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0519"/>
                                        </p:tgtEl>
                                        <p:attrNameLst>
                                          <p:attrName>style.visibility</p:attrName>
                                        </p:attrNameLst>
                                      </p:cBhvr>
                                      <p:to>
                                        <p:strVal val="visible"/>
                                      </p:to>
                                    </p:set>
                                    <p:anim to="" calcmode="lin" valueType="num">
                                      <p:cBhvr>
                                        <p:cTn id="49" dur="1" fill="hold"/>
                                        <p:tgtEl>
                                          <p:spTgt spid="20519"/>
                                        </p:tgtEl>
                                        <p:attrNameLst>
                                          <p:attrName/>
                                        </p:attrNameLst>
                                      </p:cBhvr>
                                    </p:anim>
                                  </p:childTnLst>
                                </p:cTn>
                              </p:par>
                            </p:childTnLst>
                          </p:cTn>
                        </p:par>
                      </p:childTnLst>
                    </p:cTn>
                  </p:par>
                </p:childTnLst>
              </p:cTn>
              <p:nextCondLst>
                <p:cond evt="onClick" delay="0">
                  <p:tgtEl>
                    <p:spTgt spid="20502"/>
                  </p:tgtEl>
                </p:cond>
              </p:nextCondLst>
            </p:seq>
            <p:seq concurrent="1" nextAc="seek">
              <p:cTn id="50" restart="whenNotActive" fill="hold" evtFilter="cancelBubble" nodeType="interactiveSeq">
                <p:stCondLst>
                  <p:cond evt="onClick" delay="0">
                    <p:tgtEl>
                      <p:spTgt spid="20501"/>
                    </p:tgtEl>
                  </p:cond>
                </p:stCondLst>
                <p:endSync evt="end" delay="0">
                  <p:rtn val="all"/>
                </p:endSync>
                <p:childTnLst>
                  <p:par>
                    <p:cTn id="51" fill="hold">
                      <p:stCondLst>
                        <p:cond delay="0"/>
                      </p:stCondLst>
                      <p:childTnLst>
                        <p:par>
                          <p:cTn id="52" fill="hold">
                            <p:stCondLst>
                              <p:cond delay="0"/>
                            </p:stCondLst>
                            <p:childTnLst>
                              <p:par>
                                <p:cTn id="53" presetID="24" presetClass="entr" presetSubtype="0" fill="hold" grpId="0" nodeType="clickEffect">
                                  <p:stCondLst>
                                    <p:cond delay="0"/>
                                  </p:stCondLst>
                                  <p:childTnLst>
                                    <p:set>
                                      <p:cBhvr>
                                        <p:cTn id="54" dur="1" fill="hold">
                                          <p:stCondLst>
                                            <p:cond delay="0"/>
                                          </p:stCondLst>
                                        </p:cTn>
                                        <p:tgtEl>
                                          <p:spTgt spid="20520"/>
                                        </p:tgtEl>
                                        <p:attrNameLst>
                                          <p:attrName>style.visibility</p:attrName>
                                        </p:attrNameLst>
                                      </p:cBhvr>
                                      <p:to>
                                        <p:strVal val="visible"/>
                                      </p:to>
                                    </p:set>
                                    <p:anim to="" calcmode="lin" valueType="num">
                                      <p:cBhvr>
                                        <p:cTn id="55" dur="1" fill="hold"/>
                                        <p:tgtEl>
                                          <p:spTgt spid="20520"/>
                                        </p:tgtEl>
                                        <p:attrNameLst>
                                          <p:attrName/>
                                        </p:attrNameLst>
                                      </p:cBhvr>
                                    </p:anim>
                                  </p:childTnLst>
                                </p:cTn>
                              </p:par>
                            </p:childTnLst>
                          </p:cTn>
                        </p:par>
                      </p:childTnLst>
                    </p:cTn>
                  </p:par>
                </p:childTnLst>
              </p:cTn>
              <p:nextCondLst>
                <p:cond evt="onClick" delay="0">
                  <p:tgtEl>
                    <p:spTgt spid="20501"/>
                  </p:tgtEl>
                </p:cond>
              </p:nextCondLst>
            </p:seq>
            <p:seq concurrent="1" nextAc="seek">
              <p:cTn id="56" restart="whenNotActive" fill="hold" evtFilter="cancelBubble" nodeType="interactiveSeq">
                <p:stCondLst>
                  <p:cond evt="onClick" delay="0">
                    <p:tgtEl>
                      <p:spTgt spid="20500"/>
                    </p:tgtEl>
                  </p:cond>
                </p:stCondLst>
                <p:endSync evt="end" delay="0">
                  <p:rtn val="all"/>
                </p:endSync>
                <p:childTnLst>
                  <p:par>
                    <p:cTn id="57" fill="hold">
                      <p:stCondLst>
                        <p:cond delay="0"/>
                      </p:stCondLst>
                      <p:childTnLst>
                        <p:par>
                          <p:cTn id="58" fill="hold">
                            <p:stCondLst>
                              <p:cond delay="0"/>
                            </p:stCondLst>
                            <p:childTnLst>
                              <p:par>
                                <p:cTn id="59" presetID="24" presetClass="entr" presetSubtype="0" fill="hold" grpId="0" nodeType="clickEffect">
                                  <p:stCondLst>
                                    <p:cond delay="0"/>
                                  </p:stCondLst>
                                  <p:childTnLst>
                                    <p:set>
                                      <p:cBhvr>
                                        <p:cTn id="60" dur="1" fill="hold">
                                          <p:stCondLst>
                                            <p:cond delay="0"/>
                                          </p:stCondLst>
                                        </p:cTn>
                                        <p:tgtEl>
                                          <p:spTgt spid="20521"/>
                                        </p:tgtEl>
                                        <p:attrNameLst>
                                          <p:attrName>style.visibility</p:attrName>
                                        </p:attrNameLst>
                                      </p:cBhvr>
                                      <p:to>
                                        <p:strVal val="visible"/>
                                      </p:to>
                                    </p:set>
                                    <p:anim to="" calcmode="lin" valueType="num">
                                      <p:cBhvr>
                                        <p:cTn id="61" dur="1" fill="hold"/>
                                        <p:tgtEl>
                                          <p:spTgt spid="20521"/>
                                        </p:tgtEl>
                                        <p:attrNameLst>
                                          <p:attrName/>
                                        </p:attrNameLst>
                                      </p:cBhvr>
                                    </p:anim>
                                  </p:childTnLst>
                                </p:cTn>
                              </p:par>
                            </p:childTnLst>
                          </p:cTn>
                        </p:par>
                      </p:childTnLst>
                    </p:cTn>
                  </p:par>
                </p:childTnLst>
              </p:cTn>
              <p:nextCondLst>
                <p:cond evt="onClick" delay="0">
                  <p:tgtEl>
                    <p:spTgt spid="20500"/>
                  </p:tgtEl>
                </p:cond>
              </p:nextCondLst>
            </p:seq>
            <p:seq concurrent="1" nextAc="seek">
              <p:cTn id="62" restart="whenNotActive" fill="hold" evtFilter="cancelBubble" nodeType="interactiveSeq">
                <p:stCondLst>
                  <p:cond evt="onClick" delay="0">
                    <p:tgtEl>
                      <p:spTgt spid="20508"/>
                    </p:tgtEl>
                  </p:cond>
                </p:stCondLst>
                <p:endSync evt="end" delay="0">
                  <p:rtn val="all"/>
                </p:endSync>
                <p:childTnLst>
                  <p:par>
                    <p:cTn id="63" fill="hold">
                      <p:stCondLst>
                        <p:cond delay="0"/>
                      </p:stCondLst>
                      <p:childTnLst>
                        <p:par>
                          <p:cTn id="64" fill="hold">
                            <p:stCondLst>
                              <p:cond delay="0"/>
                            </p:stCondLst>
                            <p:childTnLst>
                              <p:par>
                                <p:cTn id="65" presetID="42" presetClass="path" presetSubtype="0" accel="50000" decel="50000" fill="hold" nodeType="clickEffect">
                                  <p:stCondLst>
                                    <p:cond delay="0"/>
                                  </p:stCondLst>
                                  <p:childTnLst>
                                    <p:animMotion origin="layout" path="M 5.55112E-17 3.33333E-6 L -0.0125 0.72222 " pathEditMode="relative" rAng="0" ptsTypes="AA">
                                      <p:cBhvr>
                                        <p:cTn id="66" dur="2000" fill="hold"/>
                                        <p:tgtEl>
                                          <p:spTgt spid="2"/>
                                        </p:tgtEl>
                                        <p:attrNameLst>
                                          <p:attrName>ppt_x</p:attrName>
                                          <p:attrName>ppt_y</p:attrName>
                                        </p:attrNameLst>
                                      </p:cBhvr>
                                      <p:rCtr x="-6" y="361"/>
                                    </p:animMotion>
                                  </p:childTnLst>
                                </p:cTn>
                              </p:par>
                              <p:par>
                                <p:cTn id="67" presetID="49" presetClass="entr" presetSubtype="0" decel="100000" fill="hold" nodeType="with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p:cTn id="69" dur="2000" fill="hold"/>
                                        <p:tgtEl>
                                          <p:spTgt spid="2"/>
                                        </p:tgtEl>
                                        <p:attrNameLst>
                                          <p:attrName>ppt_w</p:attrName>
                                        </p:attrNameLst>
                                      </p:cBhvr>
                                      <p:tavLst>
                                        <p:tav tm="0">
                                          <p:val>
                                            <p:fltVal val="0"/>
                                          </p:val>
                                        </p:tav>
                                        <p:tav tm="100000">
                                          <p:val>
                                            <p:strVal val="#ppt_w"/>
                                          </p:val>
                                        </p:tav>
                                      </p:tavLst>
                                    </p:anim>
                                    <p:anim calcmode="lin" valueType="num">
                                      <p:cBhvr>
                                        <p:cTn id="70" dur="2000" fill="hold"/>
                                        <p:tgtEl>
                                          <p:spTgt spid="2"/>
                                        </p:tgtEl>
                                        <p:attrNameLst>
                                          <p:attrName>ppt_h</p:attrName>
                                        </p:attrNameLst>
                                      </p:cBhvr>
                                      <p:tavLst>
                                        <p:tav tm="0">
                                          <p:val>
                                            <p:fltVal val="0"/>
                                          </p:val>
                                        </p:tav>
                                        <p:tav tm="100000">
                                          <p:val>
                                            <p:strVal val="#ppt_h"/>
                                          </p:val>
                                        </p:tav>
                                      </p:tavLst>
                                    </p:anim>
                                    <p:anim calcmode="lin" valueType="num">
                                      <p:cBhvr>
                                        <p:cTn id="71" dur="2000" fill="hold"/>
                                        <p:tgtEl>
                                          <p:spTgt spid="2"/>
                                        </p:tgtEl>
                                        <p:attrNameLst>
                                          <p:attrName>style.rotation</p:attrName>
                                        </p:attrNameLst>
                                      </p:cBhvr>
                                      <p:tavLst>
                                        <p:tav tm="0">
                                          <p:val>
                                            <p:fltVal val="360"/>
                                          </p:val>
                                        </p:tav>
                                        <p:tav tm="100000">
                                          <p:val>
                                            <p:fltVal val="0"/>
                                          </p:val>
                                        </p:tav>
                                      </p:tavLst>
                                    </p:anim>
                                    <p:animEffect transition="in" filter="fade">
                                      <p:cBhvr>
                                        <p:cTn id="72" dur="2000"/>
                                        <p:tgtEl>
                                          <p:spTgt spid="2"/>
                                        </p:tgtEl>
                                      </p:cBhvr>
                                    </p:animEffect>
                                  </p:childTnLst>
                                </p:cTn>
                              </p:par>
                            </p:childTnLst>
                          </p:cTn>
                        </p:par>
                        <p:par>
                          <p:cTn id="73" fill="hold">
                            <p:stCondLst>
                              <p:cond delay="2000"/>
                            </p:stCondLst>
                            <p:childTnLst>
                              <p:par>
                                <p:cTn id="74" presetID="17" presetClass="entr" presetSubtype="10" fill="hold" grpId="0" nodeType="afterEffect">
                                  <p:stCondLst>
                                    <p:cond delay="0"/>
                                  </p:stCondLst>
                                  <p:childTnLst>
                                    <p:set>
                                      <p:cBhvr>
                                        <p:cTn id="75" dur="1" fill="hold">
                                          <p:stCondLst>
                                            <p:cond delay="0"/>
                                          </p:stCondLst>
                                        </p:cTn>
                                        <p:tgtEl>
                                          <p:spTgt spid="20543"/>
                                        </p:tgtEl>
                                        <p:attrNameLst>
                                          <p:attrName>style.visibility</p:attrName>
                                        </p:attrNameLst>
                                      </p:cBhvr>
                                      <p:to>
                                        <p:strVal val="visible"/>
                                      </p:to>
                                    </p:set>
                                    <p:anim calcmode="lin" valueType="num">
                                      <p:cBhvr>
                                        <p:cTn id="76" dur="500" fill="hold"/>
                                        <p:tgtEl>
                                          <p:spTgt spid="20543"/>
                                        </p:tgtEl>
                                        <p:attrNameLst>
                                          <p:attrName>ppt_w</p:attrName>
                                        </p:attrNameLst>
                                      </p:cBhvr>
                                      <p:tavLst>
                                        <p:tav tm="0">
                                          <p:val>
                                            <p:fltVal val="0"/>
                                          </p:val>
                                        </p:tav>
                                        <p:tav tm="100000">
                                          <p:val>
                                            <p:strVal val="#ppt_w"/>
                                          </p:val>
                                        </p:tav>
                                      </p:tavLst>
                                    </p:anim>
                                    <p:anim calcmode="lin" valueType="num">
                                      <p:cBhvr>
                                        <p:cTn id="77" dur="500" fill="hold"/>
                                        <p:tgtEl>
                                          <p:spTgt spid="20543"/>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20508"/>
                  </p:tgtEl>
                </p:cond>
              </p:nextCondLst>
            </p:seq>
            <p:seq concurrent="1" nextAc="seek">
              <p:cTn id="78" restart="whenNotActive" fill="hold" evtFilter="cancelBubble" nodeType="interactiveSeq">
                <p:stCondLst>
                  <p:cond evt="onClick" delay="0">
                    <p:tgtEl>
                      <p:spTgt spid="2"/>
                    </p:tgtEl>
                  </p:cond>
                </p:stCondLst>
                <p:endSync evt="end" delay="0">
                  <p:rtn val="all"/>
                </p:endSync>
                <p:childTnLst>
                  <p:par>
                    <p:cTn id="79" fill="hold">
                      <p:stCondLst>
                        <p:cond delay="0"/>
                      </p:stCondLst>
                      <p:childTnLst>
                        <p:par>
                          <p:cTn id="80" fill="hold">
                            <p:stCondLst>
                              <p:cond delay="0"/>
                            </p:stCondLst>
                            <p:childTnLst>
                              <p:par>
                                <p:cTn id="81" presetID="15" presetClass="exit" presetSubtype="0" fill="hold" nodeType="clickEffect">
                                  <p:stCondLst>
                                    <p:cond delay="0"/>
                                  </p:stCondLst>
                                  <p:childTnLst>
                                    <p:anim calcmode="lin" valueType="num">
                                      <p:cBhvr>
                                        <p:cTn id="82" dur="1000"/>
                                        <p:tgtEl>
                                          <p:spTgt spid="2"/>
                                        </p:tgtEl>
                                        <p:attrNameLst>
                                          <p:attrName>ppt_w</p:attrName>
                                        </p:attrNameLst>
                                      </p:cBhvr>
                                      <p:tavLst>
                                        <p:tav tm="0">
                                          <p:val>
                                            <p:strVal val="ppt_w"/>
                                          </p:val>
                                        </p:tav>
                                        <p:tav tm="100000">
                                          <p:val>
                                            <p:fltVal val="0"/>
                                          </p:val>
                                        </p:tav>
                                      </p:tavLst>
                                    </p:anim>
                                    <p:anim calcmode="lin" valueType="num">
                                      <p:cBhvr>
                                        <p:cTn id="83" dur="1000"/>
                                        <p:tgtEl>
                                          <p:spTgt spid="2"/>
                                        </p:tgtEl>
                                        <p:attrNameLst>
                                          <p:attrName>ppt_h</p:attrName>
                                        </p:attrNameLst>
                                      </p:cBhvr>
                                      <p:tavLst>
                                        <p:tav tm="0">
                                          <p:val>
                                            <p:strVal val="ppt_h"/>
                                          </p:val>
                                        </p:tav>
                                        <p:tav tm="100000">
                                          <p:val>
                                            <p:fltVal val="0"/>
                                          </p:val>
                                        </p:tav>
                                      </p:tavLst>
                                    </p:anim>
                                    <p:anim calcmode="lin" valueType="num">
                                      <p:cBhvr>
                                        <p:cTn id="84" dur="1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85" dur="1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86" dur="1" fill="hold">
                                          <p:stCondLst>
                                            <p:cond delay="9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87" restart="whenNotActive" fill="hold" evtFilter="cancelBubble" nodeType="interactiveSeq">
                <p:stCondLst>
                  <p:cond evt="onClick" delay="0">
                    <p:tgtEl>
                      <p:spTgt spid="20494"/>
                    </p:tgtEl>
                  </p:cond>
                </p:stCondLst>
                <p:endSync evt="end" delay="0">
                  <p:rtn val="all"/>
                </p:endSync>
                <p:childTnLst>
                  <p:par>
                    <p:cTn id="88" fill="hold">
                      <p:stCondLst>
                        <p:cond delay="0"/>
                      </p:stCondLst>
                      <p:childTnLst>
                        <p:par>
                          <p:cTn id="89" fill="hold">
                            <p:stCondLst>
                              <p:cond delay="0"/>
                            </p:stCondLst>
                            <p:childTnLst>
                              <p:par>
                                <p:cTn id="90" presetID="42" presetClass="path" presetSubtype="0" accel="50000" decel="50000" fill="hold" grpId="0" nodeType="clickEffect" nodePh="1">
                                  <p:stCondLst>
                                    <p:cond delay="0"/>
                                  </p:stCondLst>
                                  <p:endCondLst>
                                    <p:cond evt="begin" delay="0">
                                      <p:tn val="90"/>
                                    </p:cond>
                                  </p:endCondLst>
                                  <p:childTnLst>
                                    <p:animMotion origin="layout" path="M 3.33333E-6 3.33333E-6 L -0.0125 0.72222 " pathEditMode="relative" rAng="0" ptsTypes="AA">
                                      <p:cBhvr>
                                        <p:cTn id="91" dur="2000" fill="hold"/>
                                        <p:tgtEl>
                                          <p:spTgt spid="20535"/>
                                        </p:tgtEl>
                                        <p:attrNameLst>
                                          <p:attrName>ppt_x</p:attrName>
                                          <p:attrName>ppt_y</p:attrName>
                                        </p:attrNameLst>
                                      </p:cBhvr>
                                      <p:rCtr x="-6" y="361"/>
                                    </p:animMotion>
                                  </p:childTnLst>
                                </p:cTn>
                              </p:par>
                              <p:par>
                                <p:cTn id="92" presetID="49" presetClass="entr" presetSubtype="0" decel="100000" fill="hold" grpId="1" nodeType="withEffect" nodePh="1">
                                  <p:stCondLst>
                                    <p:cond delay="0"/>
                                  </p:stCondLst>
                                  <p:endCondLst>
                                    <p:cond evt="begin" delay="0">
                                      <p:tn val="92"/>
                                    </p:cond>
                                  </p:endCondLst>
                                  <p:childTnLst>
                                    <p:set>
                                      <p:cBhvr>
                                        <p:cTn id="93" dur="1" fill="hold">
                                          <p:stCondLst>
                                            <p:cond delay="0"/>
                                          </p:stCondLst>
                                        </p:cTn>
                                        <p:tgtEl>
                                          <p:spTgt spid="20535"/>
                                        </p:tgtEl>
                                        <p:attrNameLst>
                                          <p:attrName>style.visibility</p:attrName>
                                        </p:attrNameLst>
                                      </p:cBhvr>
                                      <p:to>
                                        <p:strVal val="visible"/>
                                      </p:to>
                                    </p:set>
                                    <p:anim calcmode="lin" valueType="num">
                                      <p:cBhvr>
                                        <p:cTn id="94" dur="500" fill="hold"/>
                                        <p:tgtEl>
                                          <p:spTgt spid="20535"/>
                                        </p:tgtEl>
                                        <p:attrNameLst>
                                          <p:attrName>ppt_w</p:attrName>
                                        </p:attrNameLst>
                                      </p:cBhvr>
                                      <p:tavLst>
                                        <p:tav tm="0">
                                          <p:val>
                                            <p:fltVal val="0"/>
                                          </p:val>
                                        </p:tav>
                                        <p:tav tm="100000">
                                          <p:val>
                                            <p:strVal val="#ppt_w"/>
                                          </p:val>
                                        </p:tav>
                                      </p:tavLst>
                                    </p:anim>
                                    <p:anim calcmode="lin" valueType="num">
                                      <p:cBhvr>
                                        <p:cTn id="95" dur="500" fill="hold"/>
                                        <p:tgtEl>
                                          <p:spTgt spid="20535"/>
                                        </p:tgtEl>
                                        <p:attrNameLst>
                                          <p:attrName>ppt_h</p:attrName>
                                        </p:attrNameLst>
                                      </p:cBhvr>
                                      <p:tavLst>
                                        <p:tav tm="0">
                                          <p:val>
                                            <p:fltVal val="0"/>
                                          </p:val>
                                        </p:tav>
                                        <p:tav tm="100000">
                                          <p:val>
                                            <p:strVal val="#ppt_h"/>
                                          </p:val>
                                        </p:tav>
                                      </p:tavLst>
                                    </p:anim>
                                    <p:anim calcmode="lin" valueType="num">
                                      <p:cBhvr>
                                        <p:cTn id="96" dur="500" fill="hold"/>
                                        <p:tgtEl>
                                          <p:spTgt spid="20535"/>
                                        </p:tgtEl>
                                        <p:attrNameLst>
                                          <p:attrName>style.rotation</p:attrName>
                                        </p:attrNameLst>
                                      </p:cBhvr>
                                      <p:tavLst>
                                        <p:tav tm="0">
                                          <p:val>
                                            <p:fltVal val="360"/>
                                          </p:val>
                                        </p:tav>
                                        <p:tav tm="100000">
                                          <p:val>
                                            <p:fltVal val="0"/>
                                          </p:val>
                                        </p:tav>
                                      </p:tavLst>
                                    </p:anim>
                                    <p:animEffect transition="in" filter="fade">
                                      <p:cBhvr>
                                        <p:cTn id="97" dur="500"/>
                                        <p:tgtEl>
                                          <p:spTgt spid="20535"/>
                                        </p:tgtEl>
                                      </p:cBhvr>
                                    </p:animEffect>
                                  </p:childTnLst>
                                </p:cTn>
                              </p:par>
                            </p:childTnLst>
                          </p:cTn>
                        </p:par>
                        <p:par>
                          <p:cTn id="98" fill="hold">
                            <p:stCondLst>
                              <p:cond delay="2000"/>
                            </p:stCondLst>
                            <p:childTnLst>
                              <p:par>
                                <p:cTn id="99" presetID="17" presetClass="entr" presetSubtype="10" fill="hold" grpId="0" nodeType="afterEffect">
                                  <p:stCondLst>
                                    <p:cond delay="0"/>
                                  </p:stCondLst>
                                  <p:childTnLst>
                                    <p:set>
                                      <p:cBhvr>
                                        <p:cTn id="100" dur="1" fill="hold">
                                          <p:stCondLst>
                                            <p:cond delay="0"/>
                                          </p:stCondLst>
                                        </p:cTn>
                                        <p:tgtEl>
                                          <p:spTgt spid="20545"/>
                                        </p:tgtEl>
                                        <p:attrNameLst>
                                          <p:attrName>style.visibility</p:attrName>
                                        </p:attrNameLst>
                                      </p:cBhvr>
                                      <p:to>
                                        <p:strVal val="visible"/>
                                      </p:to>
                                    </p:set>
                                    <p:anim calcmode="lin" valueType="num">
                                      <p:cBhvr>
                                        <p:cTn id="101" dur="500" fill="hold"/>
                                        <p:tgtEl>
                                          <p:spTgt spid="20545"/>
                                        </p:tgtEl>
                                        <p:attrNameLst>
                                          <p:attrName>ppt_w</p:attrName>
                                        </p:attrNameLst>
                                      </p:cBhvr>
                                      <p:tavLst>
                                        <p:tav tm="0">
                                          <p:val>
                                            <p:fltVal val="0"/>
                                          </p:val>
                                        </p:tav>
                                        <p:tav tm="100000">
                                          <p:val>
                                            <p:strVal val="#ppt_w"/>
                                          </p:val>
                                        </p:tav>
                                      </p:tavLst>
                                    </p:anim>
                                    <p:anim calcmode="lin" valueType="num">
                                      <p:cBhvr>
                                        <p:cTn id="102" dur="500" fill="hold"/>
                                        <p:tgtEl>
                                          <p:spTgt spid="20545"/>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20494"/>
                  </p:tgtEl>
                </p:cond>
              </p:nextCondLst>
            </p:seq>
            <p:seq concurrent="1" nextAc="seek">
              <p:cTn id="103" restart="whenNotActive" fill="hold" evtFilter="cancelBubble" nodeType="interactiveSeq">
                <p:stCondLst>
                  <p:cond evt="onClick" delay="0">
                    <p:tgtEl>
                      <p:spTgt spid="20535"/>
                    </p:tgtEl>
                  </p:cond>
                </p:stCondLst>
                <p:endSync evt="end" delay="0">
                  <p:rtn val="all"/>
                </p:endSync>
                <p:childTnLst>
                  <p:par>
                    <p:cTn id="104" fill="hold">
                      <p:stCondLst>
                        <p:cond delay="0"/>
                      </p:stCondLst>
                      <p:childTnLst>
                        <p:par>
                          <p:cTn id="105" fill="hold">
                            <p:stCondLst>
                              <p:cond delay="0"/>
                            </p:stCondLst>
                            <p:childTnLst>
                              <p:par>
                                <p:cTn id="106" presetID="15" presetClass="exit" presetSubtype="0" fill="hold" grpId="2" nodeType="clickEffect" nodePh="1">
                                  <p:stCondLst>
                                    <p:cond delay="0"/>
                                  </p:stCondLst>
                                  <p:endCondLst>
                                    <p:cond evt="begin" delay="0">
                                      <p:tn val="106"/>
                                    </p:cond>
                                  </p:endCondLst>
                                  <p:childTnLst>
                                    <p:anim calcmode="lin" valueType="num">
                                      <p:cBhvr>
                                        <p:cTn id="107" dur="2000"/>
                                        <p:tgtEl>
                                          <p:spTgt spid="20535"/>
                                        </p:tgtEl>
                                        <p:attrNameLst>
                                          <p:attrName>ppt_w</p:attrName>
                                        </p:attrNameLst>
                                      </p:cBhvr>
                                      <p:tavLst>
                                        <p:tav tm="0">
                                          <p:val>
                                            <p:strVal val="ppt_w"/>
                                          </p:val>
                                        </p:tav>
                                        <p:tav tm="100000">
                                          <p:val>
                                            <p:fltVal val="0"/>
                                          </p:val>
                                        </p:tav>
                                      </p:tavLst>
                                    </p:anim>
                                    <p:anim calcmode="lin" valueType="num">
                                      <p:cBhvr>
                                        <p:cTn id="108" dur="2000"/>
                                        <p:tgtEl>
                                          <p:spTgt spid="20535"/>
                                        </p:tgtEl>
                                        <p:attrNameLst>
                                          <p:attrName>ppt_h</p:attrName>
                                        </p:attrNameLst>
                                      </p:cBhvr>
                                      <p:tavLst>
                                        <p:tav tm="0">
                                          <p:val>
                                            <p:strVal val="ppt_h"/>
                                          </p:val>
                                        </p:tav>
                                        <p:tav tm="100000">
                                          <p:val>
                                            <p:fltVal val="0"/>
                                          </p:val>
                                        </p:tav>
                                      </p:tavLst>
                                    </p:anim>
                                    <p:anim calcmode="lin" valueType="num">
                                      <p:cBhvr>
                                        <p:cTn id="109" dur="2000"/>
                                        <p:tgtEl>
                                          <p:spTgt spid="20535"/>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10" dur="2000"/>
                                        <p:tgtEl>
                                          <p:spTgt spid="20535"/>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11" dur="1" fill="hold">
                                          <p:stCondLst>
                                            <p:cond delay="1999"/>
                                          </p:stCondLst>
                                        </p:cTn>
                                        <p:tgtEl>
                                          <p:spTgt spid="20535"/>
                                        </p:tgtEl>
                                        <p:attrNameLst>
                                          <p:attrName>style.visibility</p:attrName>
                                        </p:attrNameLst>
                                      </p:cBhvr>
                                      <p:to>
                                        <p:strVal val="hidden"/>
                                      </p:to>
                                    </p:set>
                                  </p:childTnLst>
                                </p:cTn>
                              </p:par>
                            </p:childTnLst>
                          </p:cTn>
                        </p:par>
                      </p:childTnLst>
                    </p:cTn>
                  </p:par>
                </p:childTnLst>
              </p:cTn>
              <p:nextCondLst>
                <p:cond evt="onClick" delay="0">
                  <p:tgtEl>
                    <p:spTgt spid="20535"/>
                  </p:tgtEl>
                </p:cond>
              </p:nextCondLst>
            </p:seq>
            <p:seq concurrent="1" nextAc="seek">
              <p:cTn id="112" restart="whenNotActive" fill="hold" evtFilter="cancelBubble" nodeType="interactiveSeq">
                <p:stCondLst>
                  <p:cond evt="onClick" delay="0">
                    <p:tgtEl>
                      <p:spTgt spid="20510"/>
                    </p:tgtEl>
                  </p:cond>
                </p:stCondLst>
                <p:endSync evt="end" delay="0">
                  <p:rtn val="all"/>
                </p:endSync>
                <p:childTnLst>
                  <p:par>
                    <p:cTn id="113" fill="hold">
                      <p:stCondLst>
                        <p:cond delay="0"/>
                      </p:stCondLst>
                      <p:childTnLst>
                        <p:par>
                          <p:cTn id="114" fill="hold">
                            <p:stCondLst>
                              <p:cond delay="0"/>
                            </p:stCondLst>
                            <p:childTnLst>
                              <p:par>
                                <p:cTn id="115" presetID="42" presetClass="path" presetSubtype="0" accel="50000" decel="50000" fill="hold" nodeType="clickEffect">
                                  <p:stCondLst>
                                    <p:cond delay="0"/>
                                  </p:stCondLst>
                                  <p:childTnLst>
                                    <p:animMotion origin="layout" path="M -3.33333E-6 3.33333E-6 L -0.0125 0.71111 " pathEditMode="relative" rAng="0" ptsTypes="AA">
                                      <p:cBhvr>
                                        <p:cTn id="116" dur="2000" fill="hold"/>
                                        <p:tgtEl>
                                          <p:spTgt spid="3"/>
                                        </p:tgtEl>
                                        <p:attrNameLst>
                                          <p:attrName>ppt_x</p:attrName>
                                          <p:attrName>ppt_y</p:attrName>
                                        </p:attrNameLst>
                                      </p:cBhvr>
                                      <p:rCtr x="-6" y="356"/>
                                    </p:animMotion>
                                  </p:childTnLst>
                                </p:cTn>
                              </p:par>
                            </p:childTnLst>
                          </p:cTn>
                        </p:par>
                        <p:par>
                          <p:cTn id="117" fill="hold">
                            <p:stCondLst>
                              <p:cond delay="2000"/>
                            </p:stCondLst>
                            <p:childTnLst>
                              <p:par>
                                <p:cTn id="118" presetID="17" presetClass="entr" presetSubtype="10" fill="hold" grpId="0" nodeType="afterEffect">
                                  <p:stCondLst>
                                    <p:cond delay="0"/>
                                  </p:stCondLst>
                                  <p:childTnLst>
                                    <p:set>
                                      <p:cBhvr>
                                        <p:cTn id="119" dur="1" fill="hold">
                                          <p:stCondLst>
                                            <p:cond delay="0"/>
                                          </p:stCondLst>
                                        </p:cTn>
                                        <p:tgtEl>
                                          <p:spTgt spid="20544"/>
                                        </p:tgtEl>
                                        <p:attrNameLst>
                                          <p:attrName>style.visibility</p:attrName>
                                        </p:attrNameLst>
                                      </p:cBhvr>
                                      <p:to>
                                        <p:strVal val="visible"/>
                                      </p:to>
                                    </p:set>
                                    <p:anim calcmode="lin" valueType="num">
                                      <p:cBhvr>
                                        <p:cTn id="120" dur="500" fill="hold"/>
                                        <p:tgtEl>
                                          <p:spTgt spid="20544"/>
                                        </p:tgtEl>
                                        <p:attrNameLst>
                                          <p:attrName>ppt_w</p:attrName>
                                        </p:attrNameLst>
                                      </p:cBhvr>
                                      <p:tavLst>
                                        <p:tav tm="0">
                                          <p:val>
                                            <p:fltVal val="0"/>
                                          </p:val>
                                        </p:tav>
                                        <p:tav tm="100000">
                                          <p:val>
                                            <p:strVal val="#ppt_w"/>
                                          </p:val>
                                        </p:tav>
                                      </p:tavLst>
                                    </p:anim>
                                    <p:anim calcmode="lin" valueType="num">
                                      <p:cBhvr>
                                        <p:cTn id="121" dur="500" fill="hold"/>
                                        <p:tgtEl>
                                          <p:spTgt spid="20544"/>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20510"/>
                  </p:tgtEl>
                </p:cond>
              </p:nextCondLst>
            </p:seq>
            <p:seq concurrent="1" nextAc="seek">
              <p:cTn id="122" restart="whenNotActive" fill="hold" evtFilter="cancelBubble" nodeType="interactiveSeq">
                <p:stCondLst>
                  <p:cond evt="onClick" delay="0">
                    <p:tgtEl>
                      <p:spTgt spid="3"/>
                    </p:tgtEl>
                  </p:cond>
                </p:stCondLst>
                <p:endSync evt="end" delay="0">
                  <p:rtn val="all"/>
                </p:endSync>
                <p:childTnLst>
                  <p:par>
                    <p:cTn id="123" fill="hold">
                      <p:stCondLst>
                        <p:cond delay="0"/>
                      </p:stCondLst>
                      <p:childTnLst>
                        <p:par>
                          <p:cTn id="124" fill="hold">
                            <p:stCondLst>
                              <p:cond delay="0"/>
                            </p:stCondLst>
                            <p:childTnLst>
                              <p:par>
                                <p:cTn id="125" presetID="17" presetClass="exit" presetSubtype="10" fill="hold" nodeType="clickEffect">
                                  <p:stCondLst>
                                    <p:cond delay="0"/>
                                  </p:stCondLst>
                                  <p:childTnLst>
                                    <p:anim calcmode="lin" valueType="num">
                                      <p:cBhvr>
                                        <p:cTn id="126" dur="500"/>
                                        <p:tgtEl>
                                          <p:spTgt spid="3"/>
                                        </p:tgtEl>
                                        <p:attrNameLst>
                                          <p:attrName>ppt_w</p:attrName>
                                        </p:attrNameLst>
                                      </p:cBhvr>
                                      <p:tavLst>
                                        <p:tav tm="0">
                                          <p:val>
                                            <p:strVal val="ppt_w"/>
                                          </p:val>
                                        </p:tav>
                                        <p:tav tm="100000">
                                          <p:val>
                                            <p:fltVal val="0"/>
                                          </p:val>
                                        </p:tav>
                                      </p:tavLst>
                                    </p:anim>
                                    <p:anim calcmode="lin" valueType="num">
                                      <p:cBhvr>
                                        <p:cTn id="127" dur="500"/>
                                        <p:tgtEl>
                                          <p:spTgt spid="3"/>
                                        </p:tgtEl>
                                        <p:attrNameLst>
                                          <p:attrName>ppt_h</p:attrName>
                                        </p:attrNameLst>
                                      </p:cBhvr>
                                      <p:tavLst>
                                        <p:tav tm="0">
                                          <p:val>
                                            <p:strVal val="ppt_h"/>
                                          </p:val>
                                        </p:tav>
                                        <p:tav tm="100000">
                                          <p:val>
                                            <p:strVal val="ppt_h"/>
                                          </p:val>
                                        </p:tav>
                                      </p:tavLst>
                                    </p:anim>
                                    <p:set>
                                      <p:cBhvr>
                                        <p:cTn id="128"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20484" grpId="0" animBg="1"/>
      <p:bldP spid="20513" grpId="0" animBg="1"/>
      <p:bldP spid="20514" grpId="0" animBg="1"/>
      <p:bldP spid="20515" grpId="0" animBg="1"/>
      <p:bldP spid="20516" grpId="0" animBg="1"/>
      <p:bldP spid="20517" grpId="0" animBg="1"/>
      <p:bldP spid="20518" grpId="0" animBg="1"/>
      <p:bldP spid="20519" grpId="0" animBg="1"/>
      <p:bldP spid="20520" grpId="0" animBg="1"/>
      <p:bldP spid="20521" grpId="0" animBg="1"/>
      <p:bldP spid="20535" grpId="0" animBg="1"/>
      <p:bldP spid="20535" grpId="1" animBg="1"/>
      <p:bldP spid="20535" grpId="2" animBg="1"/>
      <p:bldP spid="20543" grpId="0" animBg="1"/>
      <p:bldP spid="20544" grpId="0" animBg="1"/>
      <p:bldP spid="205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1026" name="Picture 2" descr="http://marketing4health.ca/wp-content/uploads/2012/02/Social-networks-top-in-Canada-vs.-US-Jan-20122.jpg"/>
          <p:cNvPicPr>
            <a:picLocks noChangeAspect="1" noChangeArrowheads="1"/>
          </p:cNvPicPr>
          <p:nvPr/>
        </p:nvPicPr>
        <p:blipFill>
          <a:blip r:embed="rId3" cstate="print"/>
          <a:srcRect/>
          <a:stretch>
            <a:fillRect/>
          </a:stretch>
        </p:blipFill>
        <p:spPr bwMode="auto">
          <a:xfrm>
            <a:off x="308449" y="0"/>
            <a:ext cx="8835551"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solidFill>
                  <a:schemeClr val="bg1"/>
                </a:solidFill>
              </a:rPr>
              <a:t>Social Media</a:t>
            </a:r>
            <a:endParaRPr lang="en-CA" dirty="0">
              <a:solidFill>
                <a:schemeClr val="bg1"/>
              </a:solidFill>
            </a:endParaRPr>
          </a:p>
        </p:txBody>
      </p:sp>
      <p:sp>
        <p:nvSpPr>
          <p:cNvPr id="3" name="Subtitle 2"/>
          <p:cNvSpPr>
            <a:spLocks noGrp="1"/>
          </p:cNvSpPr>
          <p:nvPr>
            <p:ph type="subTitle" idx="1"/>
          </p:nvPr>
        </p:nvSpPr>
        <p:spPr>
          <a:xfrm>
            <a:off x="683568" y="3645024"/>
            <a:ext cx="7704856" cy="1993776"/>
          </a:xfrm>
        </p:spPr>
        <p:txBody>
          <a:bodyPr>
            <a:normAutofit fontScale="92500" lnSpcReduction="20000"/>
          </a:bodyPr>
          <a:lstStyle/>
          <a:p>
            <a:r>
              <a:rPr lang="en-CA" dirty="0" smtClean="0"/>
              <a:t>forms of electronic communication (as Web sites for social networking and </a:t>
            </a:r>
            <a:r>
              <a:rPr lang="en-CA" dirty="0" err="1" smtClean="0"/>
              <a:t>microblogging</a:t>
            </a:r>
            <a:r>
              <a:rPr lang="en-CA" dirty="0" smtClean="0"/>
              <a:t>) through which users create online communities to share information, ideas, personal messages, and other content (as videos) </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494</Words>
  <Application>Microsoft Office PowerPoint</Application>
  <PresentationFormat>On-screen Show (4:3)</PresentationFormat>
  <Paragraphs>60</Paragraphs>
  <Slides>5</Slides>
  <Notes>4</Notes>
  <HiddenSlides>0</HiddenSlides>
  <MMClips>4</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Social Media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dc:title>
  <dc:creator>Alvin Lau</dc:creator>
  <cp:lastModifiedBy>Alvin Lau</cp:lastModifiedBy>
  <cp:revision>27</cp:revision>
  <dcterms:created xsi:type="dcterms:W3CDTF">2011-11-11T15:44:11Z</dcterms:created>
  <dcterms:modified xsi:type="dcterms:W3CDTF">2012-06-28T02:48:24Z</dcterms:modified>
</cp:coreProperties>
</file>