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9" name="Shape 159"/>
          <p:cNvSpPr/>
          <p:nvPr>
            <p:ph type="sldImg"/>
          </p:nvPr>
        </p:nvSpPr>
        <p:spPr>
          <a:xfrm>
            <a:off x="1143000" y="685800"/>
            <a:ext cx="4572000" cy="3429000"/>
          </a:xfrm>
          <a:prstGeom prst="rect">
            <a:avLst/>
          </a:prstGeom>
        </p:spPr>
        <p:txBody>
          <a:bodyPr/>
          <a:lstStyle/>
          <a:p>
            <a:pPr/>
          </a:p>
        </p:txBody>
      </p:sp>
      <p:sp>
        <p:nvSpPr>
          <p:cNvPr id="160" name="Shape 16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bg>
      <p:bgPr>
        <a:solidFill>
          <a:srgbClr val="003462"/>
        </a:solidFill>
      </p:bgPr>
    </p:bg>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47162"/>
            <a:ext cx="21971003" cy="636979"/>
          </a:xfrm>
          <a:prstGeom prst="rect">
            <a:avLst/>
          </a:prstGeom>
        </p:spPr>
        <p:txBody>
          <a:bodyPr lIns="45719" tIns="45719" rIns="45719" bIns="45719"/>
          <a:lstStyle>
            <a:lvl1pPr marL="0" indent="0" defTabSz="825500">
              <a:lnSpc>
                <a:spcPct val="100000"/>
              </a:lnSpc>
              <a:spcBef>
                <a:spcPts val="0"/>
              </a:spcBef>
              <a:buSzTx/>
              <a:buNone/>
              <a:defRPr b="1" sz="3600">
                <a:solidFill>
                  <a:srgbClr val="FFFFFF"/>
                </a:solidFill>
              </a:defRPr>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solidFill>
                  <a:srgbClr val="FFFFFF"/>
                </a:solidFill>
              </a:defRPr>
            </a:lvl1pPr>
          </a:lstStyle>
          <a:p>
            <a:pPr/>
            <a:r>
              <a:t>Presentation Title</a:t>
            </a:r>
          </a:p>
        </p:txBody>
      </p:sp>
      <p:sp>
        <p:nvSpPr>
          <p:cNvPr id="13" name="Body Level One…"/>
          <p:cNvSpPr txBox="1"/>
          <p:nvPr>
            <p:ph type="body" sz="quarter" idx="1" hasCustomPrompt="1"/>
          </p:nvPr>
        </p:nvSpPr>
        <p:spPr>
          <a:xfrm>
            <a:off x="1201342" y="7210490"/>
            <a:ext cx="21971001" cy="1905001"/>
          </a:xfrm>
          <a:prstGeom prst="rect">
            <a:avLst/>
          </a:prstGeom>
        </p:spPr>
        <p:txBody>
          <a:bodyPr/>
          <a:lstStyle>
            <a:lvl1pPr marL="0" indent="0" defTabSz="825500">
              <a:lnSpc>
                <a:spcPct val="100000"/>
              </a:lnSpc>
              <a:spcBef>
                <a:spcPts val="0"/>
              </a:spcBef>
              <a:buSzTx/>
              <a:buNone/>
              <a:defRPr b="1" sz="5500">
                <a:solidFill>
                  <a:schemeClr val="accent1"/>
                </a:solidFill>
              </a:defRPr>
            </a:lvl1pPr>
            <a:lvl2pPr marL="0" indent="457200" defTabSz="825500">
              <a:lnSpc>
                <a:spcPct val="100000"/>
              </a:lnSpc>
              <a:spcBef>
                <a:spcPts val="0"/>
              </a:spcBef>
              <a:buSzTx/>
              <a:buNone/>
              <a:defRPr b="1" sz="5500">
                <a:solidFill>
                  <a:schemeClr val="accent1"/>
                </a:solidFill>
              </a:defRPr>
            </a:lvl2pPr>
            <a:lvl3pPr marL="0" indent="914400" defTabSz="825500">
              <a:lnSpc>
                <a:spcPct val="100000"/>
              </a:lnSpc>
              <a:spcBef>
                <a:spcPts val="0"/>
              </a:spcBef>
              <a:buSzTx/>
              <a:buNone/>
              <a:defRPr b="1" sz="5500">
                <a:solidFill>
                  <a:schemeClr val="accent1"/>
                </a:solidFill>
              </a:defRPr>
            </a:lvl3pPr>
            <a:lvl4pPr marL="0" indent="1371600" defTabSz="825500">
              <a:lnSpc>
                <a:spcPct val="100000"/>
              </a:lnSpc>
              <a:spcBef>
                <a:spcPts val="0"/>
              </a:spcBef>
              <a:buSzTx/>
              <a:buNone/>
              <a:defRPr b="1" sz="5500">
                <a:solidFill>
                  <a:schemeClr val="accent1"/>
                </a:solidFill>
              </a:defRPr>
            </a:lvl4pPr>
            <a:lvl5pPr marL="0" indent="1828800" defTabSz="825500">
              <a:lnSpc>
                <a:spcPct val="100000"/>
              </a:lnSpc>
              <a:spcBef>
                <a:spcPts val="0"/>
              </a:spcBef>
              <a:buSzTx/>
              <a:buNone/>
              <a:defRPr b="1" sz="5500">
                <a:solidFill>
                  <a:schemeClr val="accent1"/>
                </a:solidFill>
              </a:defRPr>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solidFill>
                  <a:schemeClr val="accent1">
                    <a:hueOff val="114395"/>
                    <a:lumOff val="-24975"/>
                  </a:schemeClr>
                </a:solidFill>
              </a:defRPr>
            </a:lvl1pPr>
            <a:lvl2pPr marL="0" indent="457200" algn="ctr">
              <a:lnSpc>
                <a:spcPct val="80000"/>
              </a:lnSpc>
              <a:spcBef>
                <a:spcPts val="0"/>
              </a:spcBef>
              <a:buSzTx/>
              <a:buNone/>
              <a:defRPr b="1" spc="-250" sz="25000">
                <a:solidFill>
                  <a:schemeClr val="accent1">
                    <a:hueOff val="114395"/>
                    <a:lumOff val="-24975"/>
                  </a:schemeClr>
                </a:solidFill>
              </a:defRPr>
            </a:lvl2pPr>
            <a:lvl3pPr marL="0" indent="914400" algn="ctr">
              <a:lnSpc>
                <a:spcPct val="80000"/>
              </a:lnSpc>
              <a:spcBef>
                <a:spcPts val="0"/>
              </a:spcBef>
              <a:buSzTx/>
              <a:buNone/>
              <a:defRPr b="1" spc="-250" sz="25000">
                <a:solidFill>
                  <a:schemeClr val="accent1">
                    <a:hueOff val="114395"/>
                    <a:lumOff val="-24975"/>
                  </a:schemeClr>
                </a:solidFill>
              </a:defRPr>
            </a:lvl3pPr>
            <a:lvl4pPr marL="0" indent="1371600" algn="ctr">
              <a:lnSpc>
                <a:spcPct val="80000"/>
              </a:lnSpc>
              <a:spcBef>
                <a:spcPts val="0"/>
              </a:spcBef>
              <a:buSzTx/>
              <a:buNone/>
              <a:defRPr b="1" spc="-250" sz="25000">
                <a:solidFill>
                  <a:schemeClr val="accent1">
                    <a:hueOff val="114395"/>
                    <a:lumOff val="-24975"/>
                  </a:schemeClr>
                </a:solidFill>
              </a:defRPr>
            </a:lvl4pPr>
            <a:lvl5pPr marL="0" indent="1828800" algn="ctr">
              <a:lnSpc>
                <a:spcPct val="80000"/>
              </a:lnSpc>
              <a:spcBef>
                <a:spcPts val="0"/>
              </a:spcBef>
              <a:buSzTx/>
              <a:buNone/>
              <a:defRPr b="1" spc="-250" sz="25000">
                <a:solidFill>
                  <a:schemeClr val="accent1">
                    <a:hueOff val="114395"/>
                    <a:lumOff val="-24975"/>
                  </a:schemeClr>
                </a:solidFill>
              </a:defRPr>
            </a:lvl5pPr>
          </a:lstStyle>
          <a:p>
            <a:pPr/>
            <a:r>
              <a:t>100%</a:t>
            </a:r>
          </a:p>
          <a:p>
            <a:pPr lvl="1"/>
            <a:r>
              <a:t/>
            </a:r>
          </a:p>
          <a:p>
            <a:pPr lvl="2"/>
            <a:r>
              <a:t/>
            </a:r>
          </a:p>
          <a:p>
            <a:pPr lvl="3"/>
            <a:r>
              <a:t/>
            </a:r>
          </a:p>
          <a:p>
            <a:pPr lvl="4"/>
            <a:r>
              <a:t/>
            </a:r>
          </a:p>
        </p:txBody>
      </p:sp>
      <p:sp>
        <p:nvSpPr>
          <p:cNvPr id="10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1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1pPr>
            <a:lvl2pPr marL="638923" indent="-127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2pPr>
            <a:lvl3pPr marL="638923" indent="4445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3pPr>
            <a:lvl4pPr marL="638923" indent="9017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4pPr>
            <a:lvl5pPr marL="638923" indent="13589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617931575_1991x1322.jpg"/>
          <p:cNvSpPr/>
          <p:nvPr>
            <p:ph type="pic" sz="quarter" idx="21"/>
          </p:nvPr>
        </p:nvSpPr>
        <p:spPr>
          <a:xfrm>
            <a:off x="15436504" y="1270000"/>
            <a:ext cx="8167167" cy="5422900"/>
          </a:xfrm>
          <a:prstGeom prst="rect">
            <a:avLst/>
          </a:prstGeom>
        </p:spPr>
        <p:txBody>
          <a:bodyPr lIns="91439" tIns="45719" rIns="91439" bIns="45719">
            <a:noAutofit/>
          </a:bodyPr>
          <a:lstStyle/>
          <a:p>
            <a:pPr/>
          </a:p>
        </p:txBody>
      </p:sp>
      <p:sp>
        <p:nvSpPr>
          <p:cNvPr id="125" name="740627569_2880x1920.jpg"/>
          <p:cNvSpPr/>
          <p:nvPr>
            <p:ph type="pic" sz="quarter" idx="22"/>
          </p:nvPr>
        </p:nvSpPr>
        <p:spPr>
          <a:xfrm>
            <a:off x="15461772" y="7085972"/>
            <a:ext cx="8148414" cy="5432276"/>
          </a:xfrm>
          <a:prstGeom prst="rect">
            <a:avLst/>
          </a:prstGeom>
        </p:spPr>
        <p:txBody>
          <a:bodyPr lIns="91439" tIns="45719" rIns="91439" bIns="45719">
            <a:noAutofit/>
          </a:bodyPr>
          <a:lstStyle/>
          <a:p>
            <a:pPr/>
          </a:p>
        </p:txBody>
      </p:sp>
      <p:sp>
        <p:nvSpPr>
          <p:cNvPr id="126" name="996267730_2880x1920.jpg"/>
          <p:cNvSpPr/>
          <p:nvPr>
            <p:ph type="pic" idx="23"/>
          </p:nvPr>
        </p:nvSpPr>
        <p:spPr>
          <a:xfrm>
            <a:off x="-124635" y="1270000"/>
            <a:ext cx="16859219" cy="11239479"/>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996267730_2880x1920.jpg"/>
          <p:cNvSpPr/>
          <p:nvPr>
            <p:ph type="pic" idx="21"/>
          </p:nvPr>
        </p:nvSpPr>
        <p:spPr>
          <a:xfrm>
            <a:off x="0" y="-1270000"/>
            <a:ext cx="24384000" cy="16256000"/>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spTree>
      <p:nvGrpSpPr>
        <p:cNvPr id="1" name=""/>
        <p:cNvGrpSpPr/>
        <p:nvPr/>
      </p:nvGrpSpPr>
      <p:grpSpPr>
        <a:xfrm>
          <a:off x="0" y="0"/>
          <a:ext cx="0" cy="0"/>
          <a:chOff x="0" y="0"/>
          <a:chExt cx="0" cy="0"/>
        </a:xfrm>
      </p:grpSpPr>
      <p:pic>
        <p:nvPicPr>
          <p:cNvPr id="149" name="Picture 4" descr="Picture 4"/>
          <p:cNvPicPr>
            <a:picLocks noChangeAspect="1"/>
          </p:cNvPicPr>
          <p:nvPr/>
        </p:nvPicPr>
        <p:blipFill>
          <a:blip r:embed="rId2">
            <a:extLst/>
          </a:blip>
          <a:stretch>
            <a:fillRect/>
          </a:stretch>
        </p:blipFill>
        <p:spPr>
          <a:xfrm>
            <a:off x="308527" y="12433034"/>
            <a:ext cx="1128550" cy="960001"/>
          </a:xfrm>
          <a:prstGeom prst="rect">
            <a:avLst/>
          </a:prstGeom>
          <a:ln w="12700">
            <a:miter lim="400000"/>
          </a:ln>
        </p:spPr>
      </p:pic>
      <p:sp>
        <p:nvSpPr>
          <p:cNvPr id="150" name="Google Shape;12;p2"/>
          <p:cNvSpPr/>
          <p:nvPr/>
        </p:nvSpPr>
        <p:spPr>
          <a:xfrm>
            <a:off x="-1" y="-159332"/>
            <a:ext cx="24384001" cy="14034664"/>
          </a:xfrm>
          <a:prstGeom prst="rect">
            <a:avLst/>
          </a:prstGeom>
          <a:solidFill>
            <a:srgbClr val="00719F"/>
          </a:solidFill>
          <a:ln w="12700">
            <a:miter lim="400000"/>
          </a:ln>
        </p:spPr>
        <p:txBody>
          <a:bodyPr lIns="121919" tIns="121919" rIns="121919" bIns="121919" anchor="ctr"/>
          <a:lstStyle/>
          <a:p>
            <a:pPr algn="l" defTabSz="2438400">
              <a:defRPr sz="3600">
                <a:solidFill>
                  <a:srgbClr val="FFFFFF"/>
                </a:solidFill>
                <a:latin typeface="Lato Thin"/>
                <a:ea typeface="Lato Thin"/>
                <a:cs typeface="Lato Thin"/>
                <a:sym typeface="Lato Thin"/>
              </a:defRPr>
            </a:pPr>
          </a:p>
        </p:txBody>
      </p:sp>
      <p:sp>
        <p:nvSpPr>
          <p:cNvPr id="151" name="Title Text"/>
          <p:cNvSpPr txBox="1"/>
          <p:nvPr>
            <p:ph type="title"/>
          </p:nvPr>
        </p:nvSpPr>
        <p:spPr>
          <a:xfrm>
            <a:off x="1828799" y="6937133"/>
            <a:ext cx="15494401" cy="3092801"/>
          </a:xfrm>
          <a:prstGeom prst="rect">
            <a:avLst/>
          </a:prstGeom>
        </p:spPr>
        <p:txBody>
          <a:bodyPr lIns="243799" tIns="243799" rIns="243799" bIns="243799" anchor="b"/>
          <a:lstStyle>
            <a:lvl1pPr defTabSz="2438400">
              <a:lnSpc>
                <a:spcPct val="100000"/>
              </a:lnSpc>
              <a:defRPr b="0" spc="0" sz="12800">
                <a:solidFill>
                  <a:srgbClr val="FFFFFF"/>
                </a:solidFill>
                <a:latin typeface="Lato Regular"/>
                <a:ea typeface="Lato Regular"/>
                <a:cs typeface="Lato Regular"/>
                <a:sym typeface="Lato Regular"/>
              </a:defRPr>
            </a:lvl1pPr>
          </a:lstStyle>
          <a:p>
            <a:pPr/>
            <a:r>
              <a:t>Title Text</a:t>
            </a:r>
          </a:p>
        </p:txBody>
      </p:sp>
      <p:pic>
        <p:nvPicPr>
          <p:cNvPr id="152" name="Picture 2" descr="Picture 2"/>
          <p:cNvPicPr>
            <a:picLocks noChangeAspect="1"/>
          </p:cNvPicPr>
          <p:nvPr/>
        </p:nvPicPr>
        <p:blipFill>
          <a:blip r:embed="rId3">
            <a:extLst/>
          </a:blip>
          <a:stretch>
            <a:fillRect/>
          </a:stretch>
        </p:blipFill>
        <p:spPr>
          <a:xfrm>
            <a:off x="19410312" y="1790202"/>
            <a:ext cx="4324327" cy="1920001"/>
          </a:xfrm>
          <a:prstGeom prst="rect">
            <a:avLst/>
          </a:prstGeom>
          <a:ln w="12700">
            <a:miter lim="400000"/>
          </a:ln>
        </p:spPr>
      </p:pic>
      <p:sp>
        <p:nvSpPr>
          <p:cNvPr id="153" name="Slide Number"/>
          <p:cNvSpPr txBox="1"/>
          <p:nvPr>
            <p:ph type="sldNum" sz="quarter" idx="2"/>
          </p:nvPr>
        </p:nvSpPr>
        <p:spPr>
          <a:xfrm>
            <a:off x="11785599" y="12344399"/>
            <a:ext cx="5689601" cy="736601"/>
          </a:xfrm>
          <a:prstGeom prst="rect">
            <a:avLst/>
          </a:prstGeom>
        </p:spPr>
        <p:txBody>
          <a:bodyPr lIns="121919" tIns="121919" rIns="121919" bIns="121919" anchor="ctr"/>
          <a:lstStyle>
            <a:lvl1pPr algn="r" defTabSz="2438400">
              <a:defRPr sz="32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740627569_2880x1920.jpg"/>
          <p:cNvSpPr/>
          <p:nvPr>
            <p:ph type="pic" idx="21"/>
          </p:nvPr>
        </p:nvSpPr>
        <p:spPr>
          <a:xfrm>
            <a:off x="0" y="-1270000"/>
            <a:ext cx="24384000" cy="16256000"/>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solidFill>
                  <a:srgbClr val="FFFFFF"/>
                </a:solidFill>
              </a:defRPr>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solidFill>
                  <a:srgbClr val="FFFFFF"/>
                </a:solidFill>
              </a:defRPr>
            </a:lvl1pPr>
            <a:lvl2pPr marL="0" indent="457200" defTabSz="825500">
              <a:lnSpc>
                <a:spcPct val="100000"/>
              </a:lnSpc>
              <a:spcBef>
                <a:spcPts val="0"/>
              </a:spcBef>
              <a:buSzTx/>
              <a:buNone/>
              <a:defRPr b="1" sz="5500">
                <a:solidFill>
                  <a:srgbClr val="FFFFFF"/>
                </a:solidFill>
              </a:defRPr>
            </a:lvl2pPr>
            <a:lvl3pPr marL="0" indent="914400" defTabSz="825500">
              <a:lnSpc>
                <a:spcPct val="100000"/>
              </a:lnSpc>
              <a:spcBef>
                <a:spcPts val="0"/>
              </a:spcBef>
              <a:buSzTx/>
              <a:buNone/>
              <a:defRPr b="1" sz="5500">
                <a:solidFill>
                  <a:srgbClr val="FFFFFF"/>
                </a:solidFill>
              </a:defRPr>
            </a:lvl3pPr>
            <a:lvl4pPr marL="0" indent="1371600" defTabSz="825500">
              <a:lnSpc>
                <a:spcPct val="100000"/>
              </a:lnSpc>
              <a:spcBef>
                <a:spcPts val="0"/>
              </a:spcBef>
              <a:buSzTx/>
              <a:buNone/>
              <a:defRPr b="1" sz="5500">
                <a:solidFill>
                  <a:srgbClr val="FFFFFF"/>
                </a:solidFill>
              </a:defRPr>
            </a:lvl4pPr>
            <a:lvl5pPr marL="0" indent="1828800" defTabSz="825500">
              <a:lnSpc>
                <a:spcPct val="100000"/>
              </a:lnSpc>
              <a:spcBef>
                <a:spcPts val="0"/>
              </a:spcBef>
              <a:buSzTx/>
              <a:buNone/>
              <a:defRPr b="1" sz="5500">
                <a:solidFill>
                  <a:srgbClr val="FFFFFF"/>
                </a:solidFill>
              </a:defRPr>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136959463_1989x1321.jpg"/>
          <p:cNvSpPr/>
          <p:nvPr>
            <p:ph type="pic" idx="21"/>
          </p:nvPr>
        </p:nvSpPr>
        <p:spPr>
          <a:xfrm>
            <a:off x="9226574" y="1270000"/>
            <a:ext cx="16840152" cy="11184435"/>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247900"/>
            <a:ext cx="9779000" cy="934779"/>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617931575_1991x1322.jpg"/>
          <p:cNvSpPr/>
          <p:nvPr>
            <p:ph type="pic" idx="22"/>
          </p:nvPr>
        </p:nvSpPr>
        <p:spPr>
          <a:xfrm>
            <a:off x="8432800" y="1263848"/>
            <a:ext cx="16850011" cy="11188205"/>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bg>
      <p:bgPr>
        <a:solidFill>
          <a:srgbClr val="003462"/>
        </a:solidFill>
      </p:bgPr>
    </p:bg>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4" cy="4648200"/>
          </a:xfrm>
          <a:prstGeom prst="rect">
            <a:avLst/>
          </a:prstGeom>
        </p:spPr>
        <p:txBody>
          <a:bodyPr anchor="ctr"/>
          <a:lstStyle>
            <a:lvl1pPr>
              <a:defRPr b="0" spc="-232" sz="11600">
                <a:solidFill>
                  <a:srgbClr val="FFFFFF"/>
                </a:solidFill>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xfrm>
            <a:off x="12001499" y="13085233"/>
            <a:ext cx="368505" cy="374600"/>
          </a:xfrm>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952500"/>
            <a:ext cx="21971000" cy="1434949"/>
          </a:xfrm>
          <a:prstGeom prst="rect">
            <a:avLst/>
          </a:prstGeom>
        </p:spPr>
        <p:txBody>
          <a:bodyPr/>
          <a:lstStyle/>
          <a:p>
            <a:pPr/>
            <a:r>
              <a:t>Slide Title</a:t>
            </a:r>
          </a:p>
        </p:txBody>
      </p:sp>
      <p:sp>
        <p:nvSpPr>
          <p:cNvPr id="80" name="Slide Subtitle"/>
          <p:cNvSpPr txBox="1"/>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952500"/>
            <a:ext cx="21971000" cy="1435100"/>
          </a:xfrm>
          <a:prstGeom prst="rect">
            <a:avLst/>
          </a:prstGeom>
        </p:spPr>
        <p:txBody>
          <a:bodyPr/>
          <a:lstStyle/>
          <a:p>
            <a:pPr/>
            <a:r>
              <a:t>Agenda Title</a:t>
            </a:r>
          </a:p>
        </p:txBody>
      </p:sp>
      <p:sp>
        <p:nvSpPr>
          <p:cNvPr id="89" name="Agenda Subtitle"/>
          <p:cNvSpPr txBox="1"/>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 Id="rId3" Type="http://schemas.openxmlformats.org/officeDocument/2006/relationships/image" Target="../media/image5.tif"/><Relationship Id="rId4" Type="http://schemas.openxmlformats.org/officeDocument/2006/relationships/image" Target="../media/image6.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CBOQyouth.ca/one" TargetMode="External"/><Relationship Id="rId3" Type="http://schemas.openxmlformats.org/officeDocument/2006/relationships/image" Target="../media/image3.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tif"/><Relationship Id="rId3" Type="http://schemas.openxmlformats.org/officeDocument/2006/relationships/image" Target="../media/image3.png"/><Relationship Id="rId4" Type="http://schemas.openxmlformats.org/officeDocument/2006/relationships/image" Target="../media/image2.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 Id="rId3" Type="http://schemas.openxmlformats.org/officeDocument/2006/relationships/image" Target="../media/image1.tif"/><Relationship Id="rId4" Type="http://schemas.openxmlformats.org/officeDocument/2006/relationships/image" Target="../media/image2.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tif"/><Relationship Id="rId3" Type="http://schemas.openxmlformats.org/officeDocument/2006/relationships/image" Target="../media/image3.png"/><Relationship Id="rId4" Type="http://schemas.openxmlformats.org/officeDocument/2006/relationships/image" Target="../media/image4.tif"/><Relationship Id="rId5" Type="http://schemas.openxmlformats.org/officeDocument/2006/relationships/image" Target="../media/image2.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Spiritual Formation —…"/>
          <p:cNvSpPr txBox="1"/>
          <p:nvPr>
            <p:ph type="title"/>
          </p:nvPr>
        </p:nvSpPr>
        <p:spPr>
          <a:prstGeom prst="rect">
            <a:avLst/>
          </a:prstGeom>
        </p:spPr>
        <p:txBody>
          <a:bodyPr/>
          <a:lstStyle/>
          <a:p>
            <a:pPr defTabSz="1609344">
              <a:defRPr sz="8448"/>
            </a:pPr>
            <a:r>
              <a:t>Spiritual Formation — </a:t>
            </a:r>
          </a:p>
          <a:p>
            <a:pPr defTabSz="1609344">
              <a:defRPr sz="8448"/>
            </a:pPr>
            <a:r>
              <a:t>NEXT GEN</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1" name="Picture 10" descr="Picture 10"/>
          <p:cNvPicPr>
            <a:picLocks noChangeAspect="1"/>
          </p:cNvPicPr>
          <p:nvPr/>
        </p:nvPicPr>
        <p:blipFill>
          <a:blip r:embed="rId2">
            <a:extLst/>
          </a:blip>
          <a:stretch>
            <a:fillRect/>
          </a:stretch>
        </p:blipFill>
        <p:spPr>
          <a:xfrm>
            <a:off x="22479412" y="11696778"/>
            <a:ext cx="1480954" cy="1582907"/>
          </a:xfrm>
          <a:prstGeom prst="rect">
            <a:avLst/>
          </a:prstGeom>
          <a:ln w="12700">
            <a:miter lim="400000"/>
          </a:ln>
        </p:spPr>
      </p:pic>
      <p:pic>
        <p:nvPicPr>
          <p:cNvPr id="202" name="Image" descr="Image"/>
          <p:cNvPicPr>
            <a:picLocks noChangeAspect="1"/>
          </p:cNvPicPr>
          <p:nvPr/>
        </p:nvPicPr>
        <p:blipFill>
          <a:blip r:embed="rId3">
            <a:extLst/>
          </a:blip>
          <a:stretch>
            <a:fillRect/>
          </a:stretch>
        </p:blipFill>
        <p:spPr>
          <a:xfrm>
            <a:off x="1168843" y="1534122"/>
            <a:ext cx="21661581" cy="10461941"/>
          </a:xfrm>
          <a:prstGeom prst="rect">
            <a:avLst/>
          </a:prstGeom>
          <a:ln w="12700">
            <a:miter lim="400000"/>
          </a:ln>
        </p:spPr>
      </p:pic>
      <p:pic>
        <p:nvPicPr>
          <p:cNvPr id="203" name="Image" descr="Image"/>
          <p:cNvPicPr>
            <a:picLocks noChangeAspect="1"/>
          </p:cNvPicPr>
          <p:nvPr/>
        </p:nvPicPr>
        <p:blipFill>
          <a:blip r:embed="rId4">
            <a:extLst/>
          </a:blip>
          <a:stretch>
            <a:fillRect/>
          </a:stretch>
        </p:blipFill>
        <p:spPr>
          <a:xfrm>
            <a:off x="-65367" y="796092"/>
            <a:ext cx="24384001" cy="12192001"/>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Tell me your story…."/>
          <p:cNvSpPr txBox="1"/>
          <p:nvPr>
            <p:ph type="title"/>
          </p:nvPr>
        </p:nvSpPr>
        <p:spPr>
          <a:xfrm>
            <a:off x="292701" y="127580"/>
            <a:ext cx="9837619" cy="1433164"/>
          </a:xfrm>
          <a:prstGeom prst="rect">
            <a:avLst/>
          </a:prstGeom>
        </p:spPr>
        <p:txBody>
          <a:bodyPr/>
          <a:lstStyle>
            <a:lvl1pPr defTabSz="2340805">
              <a:defRPr spc="-163" sz="8160"/>
            </a:lvl1pPr>
          </a:lstStyle>
          <a:p>
            <a:pPr/>
            <a:r>
              <a:t>Tell me your story…. </a:t>
            </a:r>
          </a:p>
        </p:txBody>
      </p:sp>
      <p:pic>
        <p:nvPicPr>
          <p:cNvPr id="206" name="Picture 10" descr="Picture 10"/>
          <p:cNvPicPr>
            <a:picLocks noChangeAspect="1"/>
          </p:cNvPicPr>
          <p:nvPr/>
        </p:nvPicPr>
        <p:blipFill>
          <a:blip r:embed="rId2">
            <a:extLst/>
          </a:blip>
          <a:stretch>
            <a:fillRect/>
          </a:stretch>
        </p:blipFill>
        <p:spPr>
          <a:xfrm>
            <a:off x="22597896" y="12004837"/>
            <a:ext cx="1254246" cy="1340590"/>
          </a:xfrm>
          <a:prstGeom prst="rect">
            <a:avLst/>
          </a:prstGeom>
          <a:ln w="12700">
            <a:miter lim="400000"/>
          </a:ln>
        </p:spPr>
      </p:pic>
      <p:sp>
        <p:nvSpPr>
          <p:cNvPr id="207" name="“You are what you love.” - St. Augustine…"/>
          <p:cNvSpPr txBox="1"/>
          <p:nvPr>
            <p:ph type="body" idx="1"/>
          </p:nvPr>
        </p:nvSpPr>
        <p:spPr>
          <a:xfrm>
            <a:off x="485079" y="1723534"/>
            <a:ext cx="20095420" cy="11310657"/>
          </a:xfrm>
          <a:prstGeom prst="rect">
            <a:avLst/>
          </a:prstGeom>
        </p:spPr>
        <p:txBody>
          <a:bodyPr/>
          <a:lstStyle/>
          <a:p>
            <a:pPr marL="0" indent="0" defTabSz="1682453">
              <a:spcBef>
                <a:spcPts val="3100"/>
              </a:spcBef>
              <a:buSzTx/>
              <a:buNone/>
              <a:defRPr sz="6486"/>
            </a:pPr>
            <a:r>
              <a:t>“You are what you love.” - St. Augustine</a:t>
            </a:r>
          </a:p>
          <a:p>
            <a:pPr marL="0" indent="0" defTabSz="1682453">
              <a:spcBef>
                <a:spcPts val="3100"/>
              </a:spcBef>
              <a:buSzTx/>
              <a:buNone/>
              <a:defRPr sz="6486"/>
            </a:pPr>
          </a:p>
          <a:p>
            <a:pPr marL="0" indent="0" defTabSz="1682453">
              <a:spcBef>
                <a:spcPts val="3100"/>
              </a:spcBef>
              <a:buSzTx/>
              <a:buNone/>
              <a:defRPr sz="6486"/>
            </a:pPr>
            <a:r>
              <a:t>What is your relationship with your family? Routines?</a:t>
            </a:r>
          </a:p>
          <a:p>
            <a:pPr marL="0" indent="0" defTabSz="1682453">
              <a:spcBef>
                <a:spcPts val="3100"/>
              </a:spcBef>
              <a:buSzTx/>
              <a:buNone/>
              <a:defRPr sz="6486"/>
            </a:pPr>
            <a:r>
              <a:t>What was your parent’s marriage like?</a:t>
            </a:r>
          </a:p>
          <a:p>
            <a:pPr marL="0" indent="0" defTabSz="1682453">
              <a:spcBef>
                <a:spcPts val="3100"/>
              </a:spcBef>
              <a:buSzTx/>
              <a:buNone/>
              <a:defRPr sz="6486"/>
            </a:pPr>
            <a:r>
              <a:t>What is your relationship with your siblings?</a:t>
            </a:r>
          </a:p>
          <a:p>
            <a:pPr marL="0" indent="0" defTabSz="1682453">
              <a:spcBef>
                <a:spcPts val="3100"/>
              </a:spcBef>
              <a:buSzTx/>
              <a:buNone/>
              <a:defRPr sz="6486"/>
            </a:pPr>
            <a:r>
              <a:t>Was there any key events/traumas?</a:t>
            </a:r>
          </a:p>
          <a:p>
            <a:pPr marL="0" indent="0" defTabSz="1682453">
              <a:spcBef>
                <a:spcPts val="3100"/>
              </a:spcBef>
              <a:buSzTx/>
              <a:buNone/>
              <a:defRPr sz="6486"/>
            </a:pPr>
            <a:r>
              <a:t>What was your family living for?</a:t>
            </a:r>
          </a:p>
          <a:p>
            <a:pPr marL="0" indent="0" defTabSz="1682453">
              <a:spcBef>
                <a:spcPts val="3100"/>
              </a:spcBef>
              <a:buSzTx/>
              <a:buNone/>
              <a:defRPr sz="6486"/>
            </a:pPr>
            <a:r>
              <a:t>What was your family’s relationship with other people?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Spiritual Formation"/>
          <p:cNvSpPr txBox="1"/>
          <p:nvPr>
            <p:ph type="title"/>
          </p:nvPr>
        </p:nvSpPr>
        <p:spPr>
          <a:xfrm>
            <a:off x="244606" y="134890"/>
            <a:ext cx="9837619" cy="1433164"/>
          </a:xfrm>
          <a:prstGeom prst="rect">
            <a:avLst/>
          </a:prstGeom>
        </p:spPr>
        <p:txBody>
          <a:bodyPr/>
          <a:lstStyle/>
          <a:p>
            <a:pPr/>
            <a:r>
              <a:t>Spiritual Formation</a:t>
            </a:r>
          </a:p>
        </p:txBody>
      </p:sp>
      <p:pic>
        <p:nvPicPr>
          <p:cNvPr id="210" name="Picture 10" descr="Picture 10"/>
          <p:cNvPicPr>
            <a:picLocks noChangeAspect="1"/>
          </p:cNvPicPr>
          <p:nvPr/>
        </p:nvPicPr>
        <p:blipFill>
          <a:blip r:embed="rId2">
            <a:extLst/>
          </a:blip>
          <a:stretch>
            <a:fillRect/>
          </a:stretch>
        </p:blipFill>
        <p:spPr>
          <a:xfrm>
            <a:off x="22597896" y="12004837"/>
            <a:ext cx="1254246" cy="1340590"/>
          </a:xfrm>
          <a:prstGeom prst="rect">
            <a:avLst/>
          </a:prstGeom>
          <a:ln w="12700">
            <a:miter lim="400000"/>
          </a:ln>
        </p:spPr>
      </p:pic>
      <p:sp>
        <p:nvSpPr>
          <p:cNvPr id="211" name="Culture and World"/>
          <p:cNvSpPr/>
          <p:nvPr/>
        </p:nvSpPr>
        <p:spPr>
          <a:xfrm>
            <a:off x="517827" y="2823022"/>
            <a:ext cx="6707589" cy="5187093"/>
          </a:xfrm>
          <a:prstGeom prst="ellipse">
            <a:avLst/>
          </a:prstGeom>
          <a:solidFill>
            <a:schemeClr val="accent4">
              <a:hueOff val="-476017"/>
              <a:lumOff val="-10042"/>
            </a:schemeClr>
          </a:solidFill>
          <a:ln w="12700">
            <a:miter lim="400000"/>
          </a:ln>
          <a:extLst>
            <a:ext uri="{C572A759-6A51-4108-AA02-DFA0A04FC94B}">
              <ma14:wrappingTextBoxFlag xmlns:ma14="http://schemas.microsoft.com/office/mac/drawingml/2011/main" val="1"/>
            </a:ext>
          </a:extLst>
        </p:spPr>
        <p:txBody>
          <a:bodyPr lIns="50800" tIns="50800" rIns="50800" bIns="50800" anchor="b"/>
          <a:lstStyle>
            <a:lvl1pPr defTabSz="825500">
              <a:defRPr sz="3200">
                <a:solidFill>
                  <a:srgbClr val="000000"/>
                </a:solidFill>
                <a:latin typeface="Helvetica Neue Medium"/>
                <a:ea typeface="Helvetica Neue Medium"/>
                <a:cs typeface="Helvetica Neue Medium"/>
                <a:sym typeface="Helvetica Neue Medium"/>
              </a:defRPr>
            </a:lvl1pPr>
          </a:lstStyle>
          <a:p>
            <a:pPr/>
            <a:r>
              <a:t>Culture and World</a:t>
            </a:r>
          </a:p>
        </p:txBody>
      </p:sp>
      <p:sp>
        <p:nvSpPr>
          <p:cNvPr id="212" name="Family and Friends"/>
          <p:cNvSpPr/>
          <p:nvPr/>
        </p:nvSpPr>
        <p:spPr>
          <a:xfrm>
            <a:off x="1605019" y="3362753"/>
            <a:ext cx="4533204" cy="3553262"/>
          </a:xfrm>
          <a:prstGeom prst="ellipse">
            <a:avLst/>
          </a:prstGeom>
          <a:solidFill>
            <a:schemeClr val="accent6"/>
          </a:solidFill>
          <a:ln w="12700">
            <a:miter lim="400000"/>
          </a:ln>
          <a:extLst>
            <a:ext uri="{C572A759-6A51-4108-AA02-DFA0A04FC94B}">
              <ma14:wrappingTextBoxFlag xmlns:ma14="http://schemas.microsoft.com/office/mac/drawingml/2011/main" val="1"/>
            </a:ext>
          </a:extLst>
        </p:spPr>
        <p:txBody>
          <a:bodyPr lIns="50800" tIns="50800" rIns="50800" bIns="50800" anchor="b"/>
          <a:lstStyle>
            <a:lvl1pPr defTabSz="825500">
              <a:defRPr sz="3200">
                <a:solidFill>
                  <a:srgbClr val="FFFFFF"/>
                </a:solidFill>
                <a:latin typeface="Helvetica Neue Medium"/>
                <a:ea typeface="Helvetica Neue Medium"/>
                <a:cs typeface="Helvetica Neue Medium"/>
                <a:sym typeface="Helvetica Neue Medium"/>
              </a:defRPr>
            </a:lvl1pPr>
          </a:lstStyle>
          <a:p>
            <a:pPr/>
            <a:r>
              <a:t>Family and Friends</a:t>
            </a:r>
          </a:p>
        </p:txBody>
      </p:sp>
      <p:sp>
        <p:nvSpPr>
          <p:cNvPr id="213" name="YOU"/>
          <p:cNvSpPr/>
          <p:nvPr/>
        </p:nvSpPr>
        <p:spPr>
          <a:xfrm>
            <a:off x="3236621" y="4152285"/>
            <a:ext cx="1270001" cy="1357362"/>
          </a:xfrm>
          <a:prstGeom prst="ellipse">
            <a:avLst/>
          </a:prstGeom>
          <a:solidFill>
            <a:srgbClr val="00A1FF"/>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3200">
                <a:solidFill>
                  <a:srgbClr val="000000"/>
                </a:solidFill>
                <a:latin typeface="Helvetica Neue Medium"/>
                <a:ea typeface="Helvetica Neue Medium"/>
                <a:cs typeface="Helvetica Neue Medium"/>
                <a:sym typeface="Helvetica Neue Medium"/>
              </a:defRPr>
            </a:lvl1pPr>
          </a:lstStyle>
          <a:p>
            <a:pPr/>
            <a:r>
              <a:t>YOU</a:t>
            </a:r>
          </a:p>
        </p:txBody>
      </p:sp>
      <p:sp>
        <p:nvSpPr>
          <p:cNvPr id="214" name="Your Person Formation"/>
          <p:cNvSpPr txBox="1"/>
          <p:nvPr/>
        </p:nvSpPr>
        <p:spPr>
          <a:xfrm>
            <a:off x="340326" y="8276325"/>
            <a:ext cx="7880200" cy="143316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1658070">
              <a:lnSpc>
                <a:spcPct val="80000"/>
              </a:lnSpc>
              <a:defRPr b="1" spc="-115" sz="5780">
                <a:solidFill>
                  <a:schemeClr val="accent1">
                    <a:hueOff val="114395"/>
                    <a:lumOff val="-24975"/>
                  </a:schemeClr>
                </a:solidFill>
              </a:defRPr>
            </a:lvl1pPr>
          </a:lstStyle>
          <a:p>
            <a:pPr/>
            <a:r>
              <a:t>Your Person Formation</a:t>
            </a:r>
          </a:p>
        </p:txBody>
      </p:sp>
      <p:grpSp>
        <p:nvGrpSpPr>
          <p:cNvPr id="221" name="Group"/>
          <p:cNvGrpSpPr/>
          <p:nvPr/>
        </p:nvGrpSpPr>
        <p:grpSpPr>
          <a:xfrm>
            <a:off x="10445363" y="2823022"/>
            <a:ext cx="9715523" cy="9191876"/>
            <a:chOff x="0" y="0"/>
            <a:chExt cx="9715521" cy="9191875"/>
          </a:xfrm>
        </p:grpSpPr>
        <p:grpSp>
          <p:nvGrpSpPr>
            <p:cNvPr id="219" name="Group"/>
            <p:cNvGrpSpPr/>
            <p:nvPr/>
          </p:nvGrpSpPr>
          <p:grpSpPr>
            <a:xfrm>
              <a:off x="750925" y="0"/>
              <a:ext cx="7880201" cy="6018332"/>
              <a:chOff x="0" y="0"/>
              <a:chExt cx="7880199" cy="6018331"/>
            </a:xfrm>
          </p:grpSpPr>
          <p:sp>
            <p:nvSpPr>
              <p:cNvPr id="215" name="Culture and World"/>
              <p:cNvSpPr/>
              <p:nvPr/>
            </p:nvSpPr>
            <p:spPr>
              <a:xfrm>
                <a:off x="0" y="0"/>
                <a:ext cx="7880200" cy="6018332"/>
              </a:xfrm>
              <a:prstGeom prst="ellipse">
                <a:avLst/>
              </a:prstGeom>
              <a:solidFill>
                <a:schemeClr val="accent4">
                  <a:hueOff val="-476017"/>
                  <a:lumOff val="-10042"/>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b">
                <a:noAutofit/>
              </a:bodyPr>
              <a:lstStyle>
                <a:lvl1pPr defTabSz="825500">
                  <a:defRPr sz="3200">
                    <a:solidFill>
                      <a:srgbClr val="000000"/>
                    </a:solidFill>
                    <a:latin typeface="Helvetica Neue Medium"/>
                    <a:ea typeface="Helvetica Neue Medium"/>
                    <a:cs typeface="Helvetica Neue Medium"/>
                    <a:sym typeface="Helvetica Neue Medium"/>
                  </a:defRPr>
                </a:lvl1pPr>
              </a:lstStyle>
              <a:p>
                <a:pPr/>
                <a:r>
                  <a:t>Culture and World</a:t>
                </a:r>
              </a:p>
            </p:txBody>
          </p:sp>
          <p:sp>
            <p:nvSpPr>
              <p:cNvPr id="216" name="Family and Friends"/>
              <p:cNvSpPr/>
              <p:nvPr/>
            </p:nvSpPr>
            <p:spPr>
              <a:xfrm>
                <a:off x="586305" y="208432"/>
                <a:ext cx="6707589" cy="4853247"/>
              </a:xfrm>
              <a:prstGeom prst="ellipse">
                <a:avLst/>
              </a:prstGeom>
              <a:solidFill>
                <a:schemeClr val="accent6"/>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b">
                <a:noAutofit/>
              </a:bodyPr>
              <a:lstStyle>
                <a:lvl1pPr defTabSz="825500">
                  <a:defRPr sz="3200">
                    <a:solidFill>
                      <a:srgbClr val="FFFFFF"/>
                    </a:solidFill>
                    <a:latin typeface="Helvetica Neue Medium"/>
                    <a:ea typeface="Helvetica Neue Medium"/>
                    <a:cs typeface="Helvetica Neue Medium"/>
                    <a:sym typeface="Helvetica Neue Medium"/>
                  </a:defRPr>
                </a:lvl1pPr>
              </a:lstStyle>
              <a:p>
                <a:pPr/>
                <a:r>
                  <a:t>Family and Friends</a:t>
                </a:r>
              </a:p>
            </p:txBody>
          </p:sp>
          <p:sp>
            <p:nvSpPr>
              <p:cNvPr id="217" name="Church Family"/>
              <p:cNvSpPr/>
              <p:nvPr/>
            </p:nvSpPr>
            <p:spPr>
              <a:xfrm>
                <a:off x="723223" y="125413"/>
                <a:ext cx="6319374" cy="3912584"/>
              </a:xfrm>
              <a:prstGeom prst="ellipse">
                <a:avLst/>
              </a:prstGeom>
              <a:solidFill>
                <a:srgbClr val="4F63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b">
                <a:noAutofit/>
              </a:bodyPr>
              <a:lstStyle>
                <a:lvl1pPr defTabSz="825500">
                  <a:defRPr sz="3200">
                    <a:solidFill>
                      <a:srgbClr val="000000"/>
                    </a:solidFill>
                    <a:latin typeface="Helvetica Neue Medium"/>
                    <a:ea typeface="Helvetica Neue Medium"/>
                    <a:cs typeface="Helvetica Neue Medium"/>
                    <a:sym typeface="Helvetica Neue Medium"/>
                  </a:defRPr>
                </a:lvl1pPr>
              </a:lstStyle>
              <a:p>
                <a:pPr/>
                <a:r>
                  <a:t>Church Family</a:t>
                </a:r>
              </a:p>
            </p:txBody>
          </p:sp>
          <p:sp>
            <p:nvSpPr>
              <p:cNvPr id="218" name="Union with Christ"/>
              <p:cNvSpPr/>
              <p:nvPr/>
            </p:nvSpPr>
            <p:spPr>
              <a:xfrm>
                <a:off x="2197524" y="1452143"/>
                <a:ext cx="3707930" cy="1270001"/>
              </a:xfrm>
              <a:prstGeom prst="ellipse">
                <a:avLst/>
              </a:prstGeom>
              <a:solidFill>
                <a:srgbClr val="00A1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sz="3200">
                    <a:solidFill>
                      <a:srgbClr val="000000"/>
                    </a:solidFill>
                    <a:latin typeface="Helvetica Neue Medium"/>
                    <a:ea typeface="Helvetica Neue Medium"/>
                    <a:cs typeface="Helvetica Neue Medium"/>
                    <a:sym typeface="Helvetica Neue Medium"/>
                  </a:defRPr>
                </a:lvl1pPr>
              </a:lstStyle>
              <a:p>
                <a:pPr/>
                <a:r>
                  <a:t>Union with Christ</a:t>
                </a:r>
              </a:p>
            </p:txBody>
          </p:sp>
        </p:grpSp>
        <p:sp>
          <p:nvSpPr>
            <p:cNvPr id="220" name="Life in Christ - Community, Habits,  Vocation"/>
            <p:cNvSpPr txBox="1"/>
            <p:nvPr/>
          </p:nvSpPr>
          <p:spPr>
            <a:xfrm>
              <a:off x="0" y="6583528"/>
              <a:ext cx="9715522" cy="26083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rmAutofit fontScale="100000" lnSpcReduction="0"/>
            </a:bodyPr>
            <a:lstStyle>
              <a:lvl1pPr defTabSz="1779987">
                <a:lnSpc>
                  <a:spcPct val="80000"/>
                </a:lnSpc>
                <a:defRPr b="1" spc="-124" sz="6205">
                  <a:solidFill>
                    <a:schemeClr val="accent1">
                      <a:hueOff val="114395"/>
                      <a:lumOff val="-24975"/>
                    </a:schemeClr>
                  </a:solidFill>
                </a:defRPr>
              </a:lvl1pPr>
            </a:lstStyle>
            <a:p>
              <a:pPr/>
              <a:r>
                <a:t>Life in Christ - Community, Habits,  Vocation</a:t>
              </a:r>
            </a:p>
          </p:txBody>
        </p:sp>
      </p:grpSp>
      <p:grpSp>
        <p:nvGrpSpPr>
          <p:cNvPr id="224" name="Group"/>
          <p:cNvGrpSpPr/>
          <p:nvPr/>
        </p:nvGrpSpPr>
        <p:grpSpPr>
          <a:xfrm>
            <a:off x="3382303" y="1664156"/>
            <a:ext cx="12396115" cy="5088490"/>
            <a:chOff x="0" y="0"/>
            <a:chExt cx="12396113" cy="5088488"/>
          </a:xfrm>
        </p:grpSpPr>
        <p:sp>
          <p:nvSpPr>
            <p:cNvPr id="222" name="Leave"/>
            <p:cNvSpPr/>
            <p:nvPr/>
          </p:nvSpPr>
          <p:spPr>
            <a:xfrm>
              <a:off x="3849008" y="2750181"/>
              <a:ext cx="4040303" cy="2338308"/>
            </a:xfrm>
            <a:prstGeom prst="rightArrow">
              <a:avLst>
                <a:gd name="adj1" fmla="val 32000"/>
                <a:gd name="adj2" fmla="val 34760"/>
              </a:avLst>
            </a:prstGeom>
            <a:solidFill>
              <a:srgbClr val="000000"/>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sz="3200">
                  <a:solidFill>
                    <a:srgbClr val="FFFFFF"/>
                  </a:solidFill>
                  <a:latin typeface="Helvetica Neue Medium"/>
                  <a:ea typeface="Helvetica Neue Medium"/>
                  <a:cs typeface="Helvetica Neue Medium"/>
                  <a:sym typeface="Helvetica Neue Medium"/>
                </a:defRPr>
              </a:lvl1pPr>
            </a:lstStyle>
            <a:p>
              <a:pPr/>
              <a:r>
                <a:t>Leave</a:t>
              </a:r>
            </a:p>
          </p:txBody>
        </p:sp>
        <p:sp>
          <p:nvSpPr>
            <p:cNvPr id="223" name="Gen. 12:1    The LORD had said to Abram, “Go from your country, your people and your father’s household to the land I will show you."/>
            <p:cNvSpPr txBox="1"/>
            <p:nvPr/>
          </p:nvSpPr>
          <p:spPr>
            <a:xfrm>
              <a:off x="0" y="0"/>
              <a:ext cx="12396114" cy="10627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defTabSz="457200">
                <a:defRPr sz="3100">
                  <a:solidFill>
                    <a:srgbClr val="59330E"/>
                  </a:solidFill>
                  <a:latin typeface="Hoefler Text"/>
                  <a:ea typeface="Hoefler Text"/>
                  <a:cs typeface="Hoefler Text"/>
                  <a:sym typeface="Hoefler Text"/>
                </a:defRPr>
              </a:pPr>
              <a:r>
                <a:rPr u="sng">
                  <a:solidFill>
                    <a:srgbClr val="969696"/>
                  </a:solidFill>
                  <a:latin typeface="Big Caslon Medium"/>
                  <a:ea typeface="Big Caslon Medium"/>
                  <a:cs typeface="Big Caslon Medium"/>
                  <a:sym typeface="Big Caslon Medium"/>
                </a:rPr>
                <a:t>Gen. 12:1</a:t>
              </a:r>
              <a:r>
                <a:t>    The LORD had said to Abram, “Go from your country, your people and your father’s household to the land I will show you.</a:t>
              </a: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21"/>
                                        </p:tgtEl>
                                        <p:attrNameLst>
                                          <p:attrName>style.visibility</p:attrName>
                                        </p:attrNameLst>
                                      </p:cBhvr>
                                      <p:to>
                                        <p:strVal val="visible"/>
                                      </p:to>
                                    </p:set>
                                    <p:anim calcmode="lin" valueType="num">
                                      <p:cBhvr>
                                        <p:cTn id="7" dur="1500" fill="hold"/>
                                        <p:tgtEl>
                                          <p:spTgt spid="221"/>
                                        </p:tgtEl>
                                        <p:attrNameLst>
                                          <p:attrName>ppt_x</p:attrName>
                                        </p:attrNameLst>
                                      </p:cBhvr>
                                      <p:tavLst>
                                        <p:tav tm="0">
                                          <p:val>
                                            <p:strVal val="#ppt_x"/>
                                          </p:val>
                                        </p:tav>
                                        <p:tav tm="100000">
                                          <p:val>
                                            <p:strVal val="#ppt_x"/>
                                          </p:val>
                                        </p:tav>
                                      </p:tavLst>
                                    </p:anim>
                                    <p:anim calcmode="lin" valueType="num">
                                      <p:cBhvr>
                                        <p:cTn id="8" dur="1500" fill="hold"/>
                                        <p:tgtEl>
                                          <p:spTgt spid="22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2" fill="hold">
                                  <p:stCondLst>
                                    <p:cond delay="0"/>
                                  </p:stCondLst>
                                  <p:iterate type="el" backwards="0">
                                    <p:tmAbs val="0"/>
                                  </p:iterate>
                                  <p:childTnLst>
                                    <p:set>
                                      <p:cBhvr>
                                        <p:cTn id="12" fill="hold"/>
                                        <p:tgtEl>
                                          <p:spTgt spid="224"/>
                                        </p:tgtEl>
                                        <p:attrNameLst>
                                          <p:attrName>style.visibility</p:attrName>
                                        </p:attrNameLst>
                                      </p:cBhvr>
                                      <p:to>
                                        <p:strVal val="visible"/>
                                      </p:to>
                                    </p:set>
                                    <p:anim calcmode="lin" valueType="num">
                                      <p:cBhvr>
                                        <p:cTn id="13" dur="1500" fill="hold"/>
                                        <p:tgtEl>
                                          <p:spTgt spid="224"/>
                                        </p:tgtEl>
                                        <p:attrNameLst>
                                          <p:attrName>ppt_x</p:attrName>
                                        </p:attrNameLst>
                                      </p:cBhvr>
                                      <p:tavLst>
                                        <p:tav tm="0">
                                          <p:val>
                                            <p:strVal val="#ppt_x"/>
                                          </p:val>
                                        </p:tav>
                                        <p:tav tm="100000">
                                          <p:val>
                                            <p:strVal val="#ppt_x"/>
                                          </p:val>
                                        </p:tav>
                                      </p:tavLst>
                                    </p:anim>
                                    <p:anim calcmode="lin" valueType="num">
                                      <p:cBhvr>
                                        <p:cTn id="14" dur="1500" fill="hold"/>
                                        <p:tgtEl>
                                          <p:spTgt spid="2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1" grpId="1"/>
      <p:bldP build="whole" bldLvl="1" animBg="1" rev="0" advAuto="0" spid="224" grpId="2"/>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Tell me your story…."/>
          <p:cNvSpPr txBox="1"/>
          <p:nvPr>
            <p:ph type="title"/>
          </p:nvPr>
        </p:nvSpPr>
        <p:spPr>
          <a:xfrm>
            <a:off x="292701" y="127580"/>
            <a:ext cx="9837619" cy="1433164"/>
          </a:xfrm>
          <a:prstGeom prst="rect">
            <a:avLst/>
          </a:prstGeom>
        </p:spPr>
        <p:txBody>
          <a:bodyPr/>
          <a:lstStyle>
            <a:lvl1pPr defTabSz="2340805">
              <a:defRPr spc="-163" sz="8160"/>
            </a:lvl1pPr>
          </a:lstStyle>
          <a:p>
            <a:pPr/>
            <a:r>
              <a:t>Tell me your story…. </a:t>
            </a:r>
          </a:p>
        </p:txBody>
      </p:sp>
      <p:pic>
        <p:nvPicPr>
          <p:cNvPr id="227" name="Picture 10" descr="Picture 10"/>
          <p:cNvPicPr>
            <a:picLocks noChangeAspect="1"/>
          </p:cNvPicPr>
          <p:nvPr/>
        </p:nvPicPr>
        <p:blipFill>
          <a:blip r:embed="rId2">
            <a:extLst/>
          </a:blip>
          <a:stretch>
            <a:fillRect/>
          </a:stretch>
        </p:blipFill>
        <p:spPr>
          <a:xfrm>
            <a:off x="22597896" y="12004837"/>
            <a:ext cx="1254246" cy="1340590"/>
          </a:xfrm>
          <a:prstGeom prst="rect">
            <a:avLst/>
          </a:prstGeom>
          <a:ln w="12700">
            <a:miter lim="400000"/>
          </a:ln>
        </p:spPr>
      </p:pic>
      <p:sp>
        <p:nvSpPr>
          <p:cNvPr id="228" name="How do you want to live?…"/>
          <p:cNvSpPr txBox="1"/>
          <p:nvPr>
            <p:ph type="body" idx="1"/>
          </p:nvPr>
        </p:nvSpPr>
        <p:spPr>
          <a:xfrm>
            <a:off x="485079" y="1723534"/>
            <a:ext cx="20095420" cy="11310657"/>
          </a:xfrm>
          <a:prstGeom prst="rect">
            <a:avLst/>
          </a:prstGeom>
        </p:spPr>
        <p:txBody>
          <a:bodyPr/>
          <a:lstStyle/>
          <a:p>
            <a:pPr marL="0" indent="0">
              <a:buSzTx/>
              <a:buNone/>
              <a:defRPr sz="9400"/>
            </a:pPr>
            <a:r>
              <a:t>How do you want to live?</a:t>
            </a:r>
          </a:p>
          <a:p>
            <a:pPr marL="0" indent="0">
              <a:buSzTx/>
              <a:buNone/>
              <a:defRPr sz="9400"/>
            </a:pPr>
            <a:r>
              <a:t>What is God calling you to keep from your family?</a:t>
            </a:r>
          </a:p>
          <a:p>
            <a:pPr marL="0" indent="0">
              <a:buSzTx/>
              <a:buNone/>
              <a:defRPr sz="9400"/>
            </a:pPr>
            <a:r>
              <a:t>What is God calling you to leave from your family?</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Jesus went up on a mountainside and called to him those he wanted, and they came to him. He appointed twelve that they might be with him and that he might send them out to preach and to have authority to drive out demons.…"/>
          <p:cNvSpPr txBox="1"/>
          <p:nvPr>
            <p:ph type="body" idx="1"/>
          </p:nvPr>
        </p:nvSpPr>
        <p:spPr>
          <a:xfrm>
            <a:off x="1206500" y="2469424"/>
            <a:ext cx="21971000" cy="10035092"/>
          </a:xfrm>
          <a:prstGeom prst="rect">
            <a:avLst/>
          </a:prstGeom>
        </p:spPr>
        <p:txBody>
          <a:bodyPr/>
          <a:lstStyle/>
          <a:p>
            <a:pPr marL="0" indent="0">
              <a:buSzTx/>
              <a:buNone/>
              <a:defRPr sz="8800"/>
            </a:pPr>
            <a:r>
              <a:t>Jesus went up on a mountainside and called to him those he wanted, and they came to him. He appointed twelve that they might be with him and that he might send them out to preach and to have authority to drive out demons. </a:t>
            </a:r>
          </a:p>
          <a:p>
            <a:pPr marL="0" indent="0" algn="r">
              <a:buSzTx/>
              <a:buNone/>
              <a:defRPr sz="8800"/>
            </a:pPr>
            <a:r>
              <a:t>Mark 3:13-15</a:t>
            </a:r>
          </a:p>
        </p:txBody>
      </p:sp>
      <p:pic>
        <p:nvPicPr>
          <p:cNvPr id="231" name="Picture 10" descr="Picture 10"/>
          <p:cNvPicPr>
            <a:picLocks noChangeAspect="1"/>
          </p:cNvPicPr>
          <p:nvPr/>
        </p:nvPicPr>
        <p:blipFill>
          <a:blip r:embed="rId2">
            <a:extLst/>
          </a:blip>
          <a:stretch>
            <a:fillRect/>
          </a:stretch>
        </p:blipFill>
        <p:spPr>
          <a:xfrm>
            <a:off x="22479412" y="11696778"/>
            <a:ext cx="1480954" cy="1582907"/>
          </a:xfrm>
          <a:prstGeom prst="rect">
            <a:avLst/>
          </a:prstGeom>
          <a:ln w="12700">
            <a:miter lim="400000"/>
          </a:ln>
        </p:spPr>
      </p:pic>
      <p:sp>
        <p:nvSpPr>
          <p:cNvPr id="232" name="How Jesus formed and shaped his disciples"/>
          <p:cNvSpPr txBox="1"/>
          <p:nvPr>
            <p:ph type="title"/>
          </p:nvPr>
        </p:nvSpPr>
        <p:spPr>
          <a:xfrm>
            <a:off x="653411" y="952439"/>
            <a:ext cx="20586383" cy="1433163"/>
          </a:xfrm>
          <a:prstGeom prst="rect">
            <a:avLst/>
          </a:prstGeom>
        </p:spPr>
        <p:txBody>
          <a:bodyPr/>
          <a:lstStyle>
            <a:lvl1pPr defTabSz="2292038">
              <a:defRPr spc="-159" sz="7990"/>
            </a:lvl1pPr>
          </a:lstStyle>
          <a:p>
            <a:pPr/>
            <a:r>
              <a:t>How Jesus formed and shaped his disciples</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They devoted themselves to the apostles’ teaching and to fellowship, to the breaking of bread and to prayer.  …  All the believers were together ..  Every day they continued to meet together in the temple courts. They broke bread in their homes and ate t"/>
          <p:cNvSpPr txBox="1"/>
          <p:nvPr>
            <p:ph type="body" idx="1"/>
          </p:nvPr>
        </p:nvSpPr>
        <p:spPr>
          <a:xfrm>
            <a:off x="1206500" y="2469424"/>
            <a:ext cx="21971000" cy="10035092"/>
          </a:xfrm>
          <a:prstGeom prst="rect">
            <a:avLst/>
          </a:prstGeom>
        </p:spPr>
        <p:txBody>
          <a:bodyPr/>
          <a:lstStyle>
            <a:lvl1pPr marL="0" indent="0">
              <a:buSzTx/>
              <a:buNone/>
              <a:defRPr sz="8800"/>
            </a:lvl1pPr>
          </a:lstStyle>
          <a:p>
            <a:pPr/>
            <a:r>
              <a:t>They devoted themselves to the apostles’ teaching and to fellowship, to the breaking of bread and to prayer.  …  All the believers were together ..  Every day they continued to meet together in the temple courts. They broke bread in their homes and ate together with glad and sincere hearts, …”  Acts 2:42-47</a:t>
            </a:r>
          </a:p>
        </p:txBody>
      </p:sp>
      <p:pic>
        <p:nvPicPr>
          <p:cNvPr id="235" name="Picture 10" descr="Picture 10"/>
          <p:cNvPicPr>
            <a:picLocks noChangeAspect="1"/>
          </p:cNvPicPr>
          <p:nvPr/>
        </p:nvPicPr>
        <p:blipFill>
          <a:blip r:embed="rId2">
            <a:extLst/>
          </a:blip>
          <a:stretch>
            <a:fillRect/>
          </a:stretch>
        </p:blipFill>
        <p:spPr>
          <a:xfrm>
            <a:off x="22479412" y="11696778"/>
            <a:ext cx="1480954" cy="1582907"/>
          </a:xfrm>
          <a:prstGeom prst="rect">
            <a:avLst/>
          </a:prstGeom>
          <a:ln w="12700">
            <a:miter lim="400000"/>
          </a:ln>
        </p:spPr>
      </p:pic>
      <p:sp>
        <p:nvSpPr>
          <p:cNvPr id="236" name="How Jesus formed and shaped his disciples"/>
          <p:cNvSpPr txBox="1"/>
          <p:nvPr>
            <p:ph type="title"/>
          </p:nvPr>
        </p:nvSpPr>
        <p:spPr>
          <a:xfrm>
            <a:off x="653411" y="952439"/>
            <a:ext cx="20586383" cy="1433163"/>
          </a:xfrm>
          <a:prstGeom prst="rect">
            <a:avLst/>
          </a:prstGeom>
        </p:spPr>
        <p:txBody>
          <a:bodyPr/>
          <a:lstStyle>
            <a:lvl1pPr defTabSz="2292038">
              <a:defRPr spc="-159" sz="7990"/>
            </a:lvl1pPr>
          </a:lstStyle>
          <a:p>
            <a:pPr/>
            <a:r>
              <a:t>How Jesus formed and shaped his disciples</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Spiritual Formation Culture"/>
          <p:cNvSpPr txBox="1"/>
          <p:nvPr>
            <p:ph type="title"/>
          </p:nvPr>
        </p:nvSpPr>
        <p:spPr>
          <a:xfrm>
            <a:off x="3840770" y="322651"/>
            <a:ext cx="13367619" cy="1433164"/>
          </a:xfrm>
          <a:prstGeom prst="rect">
            <a:avLst/>
          </a:prstGeom>
        </p:spPr>
        <p:txBody>
          <a:bodyPr/>
          <a:lstStyle>
            <a:lvl1pPr defTabSz="2413955">
              <a:defRPr spc="-168" sz="8415"/>
            </a:lvl1pPr>
          </a:lstStyle>
          <a:p>
            <a:pPr/>
            <a:r>
              <a:t>Spiritual Formation Culture</a:t>
            </a:r>
          </a:p>
        </p:txBody>
      </p:sp>
      <p:sp>
        <p:nvSpPr>
          <p:cNvPr id="239" name="Experience &amp; Knowledge: Space to experience God…"/>
          <p:cNvSpPr txBox="1"/>
          <p:nvPr>
            <p:ph type="body" idx="1"/>
          </p:nvPr>
        </p:nvSpPr>
        <p:spPr>
          <a:xfrm>
            <a:off x="292701" y="2526606"/>
            <a:ext cx="20095419" cy="10394196"/>
          </a:xfrm>
          <a:prstGeom prst="rect">
            <a:avLst/>
          </a:prstGeom>
        </p:spPr>
        <p:txBody>
          <a:bodyPr/>
          <a:lstStyle/>
          <a:p>
            <a:pPr marL="0" indent="0" defTabSz="1877520">
              <a:spcBef>
                <a:spcPts val="3400"/>
              </a:spcBef>
              <a:buSzTx/>
              <a:buNone/>
              <a:defRPr sz="7237"/>
            </a:pPr>
            <a:r>
              <a:t>Experience &amp; Knowledge: Space to experience God </a:t>
            </a:r>
          </a:p>
          <a:p>
            <a:pPr marL="0" indent="0" defTabSz="1877520">
              <a:spcBef>
                <a:spcPts val="3400"/>
              </a:spcBef>
              <a:buSzTx/>
              <a:buNone/>
              <a:defRPr sz="7237"/>
            </a:pPr>
            <a:r>
              <a:t>Identity over Performance: who are you?  What motivates you?  How do you receive love?</a:t>
            </a:r>
          </a:p>
          <a:p>
            <a:pPr marL="0" indent="0" defTabSz="1877520">
              <a:spcBef>
                <a:spcPts val="3400"/>
              </a:spcBef>
              <a:buSzTx/>
              <a:buNone/>
              <a:defRPr sz="7237"/>
            </a:pPr>
            <a:r>
              <a:t>Listening over Speaking — good questions and restraint</a:t>
            </a:r>
          </a:p>
          <a:p>
            <a:pPr marL="0" indent="0" defTabSz="1877520">
              <a:spcBef>
                <a:spcPts val="3400"/>
              </a:spcBef>
              <a:buSzTx/>
              <a:buNone/>
              <a:defRPr sz="7237"/>
            </a:pPr>
            <a:r>
              <a:t>Solitude and Silence over Busyness</a:t>
            </a:r>
          </a:p>
          <a:p>
            <a:pPr marL="0" indent="0" defTabSz="1877520">
              <a:spcBef>
                <a:spcPts val="3400"/>
              </a:spcBef>
              <a:buSzTx/>
              <a:buNone/>
              <a:defRPr sz="7237"/>
            </a:pPr>
            <a:r>
              <a:t> </a:t>
            </a:r>
          </a:p>
        </p:txBody>
      </p:sp>
      <p:pic>
        <p:nvPicPr>
          <p:cNvPr id="240" name="Picture 10" descr="Picture 10"/>
          <p:cNvPicPr>
            <a:picLocks noChangeAspect="1"/>
          </p:cNvPicPr>
          <p:nvPr/>
        </p:nvPicPr>
        <p:blipFill>
          <a:blip r:embed="rId2">
            <a:extLst/>
          </a:blip>
          <a:stretch>
            <a:fillRect/>
          </a:stretch>
        </p:blipFill>
        <p:spPr>
          <a:xfrm>
            <a:off x="22479412" y="11696778"/>
            <a:ext cx="1480954" cy="1582907"/>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3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3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3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3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39">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9"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Spiritual Formation Resources"/>
          <p:cNvSpPr txBox="1"/>
          <p:nvPr>
            <p:ph type="title"/>
          </p:nvPr>
        </p:nvSpPr>
        <p:spPr>
          <a:xfrm>
            <a:off x="2999113" y="322651"/>
            <a:ext cx="16825642" cy="1433164"/>
          </a:xfrm>
          <a:prstGeom prst="rect">
            <a:avLst/>
          </a:prstGeom>
        </p:spPr>
        <p:txBody>
          <a:bodyPr/>
          <a:lstStyle/>
          <a:p>
            <a:pPr/>
            <a:r>
              <a:t>Spiritual Formation Resources</a:t>
            </a:r>
          </a:p>
        </p:txBody>
      </p:sp>
      <p:sp>
        <p:nvSpPr>
          <p:cNvPr id="243" name="CBOQyouth.ca/one…"/>
          <p:cNvSpPr txBox="1"/>
          <p:nvPr>
            <p:ph type="body" idx="1"/>
          </p:nvPr>
        </p:nvSpPr>
        <p:spPr>
          <a:xfrm>
            <a:off x="292701" y="2526606"/>
            <a:ext cx="20095419" cy="10394196"/>
          </a:xfrm>
          <a:prstGeom prst="rect">
            <a:avLst/>
          </a:prstGeom>
        </p:spPr>
        <p:txBody>
          <a:bodyPr/>
          <a:lstStyle/>
          <a:p>
            <a:pPr marL="0" indent="0">
              <a:buSzTx/>
              <a:buNone/>
              <a:defRPr sz="9400"/>
            </a:pPr>
            <a:r>
              <a:rPr u="sng">
                <a:hlinkClick r:id="rId2" invalidUrl="" action="" tgtFrame="" tooltip="" history="1" highlightClick="0" endSnd="0"/>
              </a:rPr>
              <a:t>CBOQyouth.ca/one</a:t>
            </a:r>
          </a:p>
          <a:p>
            <a:pPr marL="0" indent="0">
              <a:buSzTx/>
              <a:buNone/>
              <a:defRPr sz="9400"/>
            </a:pPr>
            <a:r>
              <a:t>Ruth Haley Barton</a:t>
            </a:r>
          </a:p>
          <a:p>
            <a:pPr marL="0" indent="0">
              <a:buSzTx/>
              <a:buNone/>
              <a:defRPr sz="9400"/>
            </a:pPr>
            <a:r>
              <a:t>Dallas Willard</a:t>
            </a:r>
          </a:p>
          <a:p>
            <a:pPr marL="0" indent="0">
              <a:buSzTx/>
              <a:buNone/>
              <a:defRPr sz="9400"/>
            </a:pPr>
            <a:r>
              <a:t>Robert Mulholland</a:t>
            </a:r>
          </a:p>
          <a:p>
            <a:pPr marL="0" indent="0">
              <a:buSzTx/>
              <a:buNone/>
              <a:defRPr sz="9400"/>
            </a:pPr>
            <a:r>
              <a:t>Eugene Peterson </a:t>
            </a:r>
          </a:p>
        </p:txBody>
      </p:sp>
      <p:pic>
        <p:nvPicPr>
          <p:cNvPr id="244" name="Picture 10" descr="Picture 10"/>
          <p:cNvPicPr>
            <a:picLocks noChangeAspect="1"/>
          </p:cNvPicPr>
          <p:nvPr/>
        </p:nvPicPr>
        <p:blipFill>
          <a:blip r:embed="rId3">
            <a:extLst/>
          </a:blip>
          <a:stretch>
            <a:fillRect/>
          </a:stretch>
        </p:blipFill>
        <p:spPr>
          <a:xfrm>
            <a:off x="22479412" y="11696778"/>
            <a:ext cx="1480954" cy="1582907"/>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6" name="Image" descr="Image"/>
          <p:cNvPicPr>
            <a:picLocks noChangeAspect="1"/>
          </p:cNvPicPr>
          <p:nvPr/>
        </p:nvPicPr>
        <p:blipFill>
          <a:blip r:embed="rId2">
            <a:extLst/>
          </a:blip>
          <a:srcRect l="36300" t="0" r="0" b="0"/>
          <a:stretch>
            <a:fillRect/>
          </a:stretch>
        </p:blipFill>
        <p:spPr>
          <a:xfrm>
            <a:off x="5895564" y="92134"/>
            <a:ext cx="15077718" cy="12890481"/>
          </a:xfrm>
          <a:prstGeom prst="rect">
            <a:avLst/>
          </a:prstGeom>
          <a:ln w="12700">
            <a:miter lim="400000"/>
          </a:ln>
        </p:spPr>
      </p:pic>
      <p:pic>
        <p:nvPicPr>
          <p:cNvPr id="247" name="Picture 10" descr="Picture 10"/>
          <p:cNvPicPr>
            <a:picLocks noChangeAspect="1"/>
          </p:cNvPicPr>
          <p:nvPr/>
        </p:nvPicPr>
        <p:blipFill>
          <a:blip r:embed="rId3">
            <a:extLst/>
          </a:blip>
          <a:stretch>
            <a:fillRect/>
          </a:stretch>
        </p:blipFill>
        <p:spPr>
          <a:xfrm>
            <a:off x="22479412" y="11696778"/>
            <a:ext cx="1480954" cy="1582907"/>
          </a:xfrm>
          <a:prstGeom prst="rect">
            <a:avLst/>
          </a:prstGeom>
          <a:ln w="12700">
            <a:miter lim="400000"/>
          </a:ln>
        </p:spPr>
      </p:pic>
      <p:grpSp>
        <p:nvGrpSpPr>
          <p:cNvPr id="250" name="Group"/>
          <p:cNvGrpSpPr/>
          <p:nvPr/>
        </p:nvGrpSpPr>
        <p:grpSpPr>
          <a:xfrm>
            <a:off x="194332" y="717834"/>
            <a:ext cx="6269985" cy="5608699"/>
            <a:chOff x="0" y="0"/>
            <a:chExt cx="6269984" cy="5608697"/>
          </a:xfrm>
        </p:grpSpPr>
        <p:pic>
          <p:nvPicPr>
            <p:cNvPr id="248" name="Image" descr="Image"/>
            <p:cNvPicPr>
              <a:picLocks noChangeAspect="1"/>
            </p:cNvPicPr>
            <p:nvPr/>
          </p:nvPicPr>
          <p:blipFill>
            <a:blip r:embed="rId4">
              <a:extLst/>
            </a:blip>
            <a:srcRect l="0" t="0" r="0" b="0"/>
            <a:stretch>
              <a:fillRect/>
            </a:stretch>
          </p:blipFill>
          <p:spPr>
            <a:xfrm>
              <a:off x="0" y="0"/>
              <a:ext cx="6269985" cy="5608698"/>
            </a:xfrm>
            <a:prstGeom prst="rect">
              <a:avLst/>
            </a:prstGeom>
            <a:ln w="12700" cap="flat">
              <a:noFill/>
              <a:miter lim="400000"/>
            </a:ln>
            <a:effectLst/>
          </p:spPr>
        </p:pic>
        <p:sp>
          <p:nvSpPr>
            <p:cNvPr id="249" name="I want to grow in  my faith.…"/>
            <p:cNvSpPr txBox="1"/>
            <p:nvPr/>
          </p:nvSpPr>
          <p:spPr>
            <a:xfrm>
              <a:off x="778805" y="1255489"/>
              <a:ext cx="4712221" cy="22184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700"/>
              </a:pPr>
              <a:r>
                <a:t>I want to grow in </a:t>
              </a:r>
              <a:br/>
              <a:r>
                <a:t>my faith.  </a:t>
              </a:r>
            </a:p>
            <a:p>
              <a:pPr>
                <a:defRPr sz="4700"/>
              </a:pPr>
              <a:r>
                <a:t>What do I do?</a:t>
              </a: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50"/>
                                        </p:tgtEl>
                                        <p:attrNameLst>
                                          <p:attrName>style.visibility</p:attrName>
                                        </p:attrNameLst>
                                      </p:cBhvr>
                                      <p:to>
                                        <p:strVal val="visible"/>
                                      </p:to>
                                    </p:set>
                                    <p:animEffect filter="fade" transition="in">
                                      <p:cBhvr>
                                        <p:cTn id="7" dur="3000"/>
                                        <p:tgtEl>
                                          <p:spTgt spid="2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0"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Teaching as a Violent Process"/>
          <p:cNvSpPr txBox="1"/>
          <p:nvPr>
            <p:ph type="title"/>
          </p:nvPr>
        </p:nvSpPr>
        <p:spPr>
          <a:xfrm>
            <a:off x="1243657" y="760060"/>
            <a:ext cx="18387914" cy="1433164"/>
          </a:xfrm>
          <a:prstGeom prst="rect">
            <a:avLst/>
          </a:prstGeom>
        </p:spPr>
        <p:txBody>
          <a:bodyPr/>
          <a:lstStyle/>
          <a:p>
            <a:pPr/>
            <a:r>
              <a:t>Teaching as a Violent Process</a:t>
            </a:r>
          </a:p>
        </p:txBody>
      </p:sp>
      <p:sp>
        <p:nvSpPr>
          <p:cNvPr id="253" name="“If we look at the overall educational situation today it seems as if students are constantly confronted with the complicated problems of their world … with new skills methods, and techniques to get these problems under control … there is an amazing preo"/>
          <p:cNvSpPr txBox="1"/>
          <p:nvPr>
            <p:ph type="body" idx="1"/>
          </p:nvPr>
        </p:nvSpPr>
        <p:spPr>
          <a:xfrm>
            <a:off x="124369" y="2998042"/>
            <a:ext cx="20095420" cy="10394196"/>
          </a:xfrm>
          <a:prstGeom prst="rect">
            <a:avLst/>
          </a:prstGeom>
        </p:spPr>
        <p:txBody>
          <a:bodyPr/>
          <a:lstStyle/>
          <a:p>
            <a:pPr marL="0" indent="0" defTabSz="1779987">
              <a:spcBef>
                <a:spcPts val="3200"/>
              </a:spcBef>
              <a:buSzTx/>
              <a:buNone/>
              <a:defRPr sz="6862"/>
            </a:pPr>
            <a:r>
              <a:t>“If we look at the overall educational situation today it seems as if students are constantly confronted with the complicated problems of their world … with new skills methods, and techniques to get these problems under control … there is an amazing preoccupation with manipulative devices and the degree to which they satisfy immediate needs., relate to urgent problems, and keep an acceptance balance in the style of our lives. </a:t>
            </a:r>
          </a:p>
          <a:p>
            <a:pPr marL="0" indent="0" algn="r" defTabSz="1779987">
              <a:spcBef>
                <a:spcPts val="3200"/>
              </a:spcBef>
              <a:buSzTx/>
              <a:buNone/>
              <a:defRPr sz="6862"/>
            </a:pPr>
            <a:r>
              <a:t>Henri Nouwen, Creative Ministry</a:t>
            </a:r>
          </a:p>
        </p:txBody>
      </p:sp>
      <p:pic>
        <p:nvPicPr>
          <p:cNvPr id="254" name="Picture 10" descr="Picture 10"/>
          <p:cNvPicPr>
            <a:picLocks noChangeAspect="1"/>
          </p:cNvPicPr>
          <p:nvPr/>
        </p:nvPicPr>
        <p:blipFill>
          <a:blip r:embed="rId2">
            <a:extLst/>
          </a:blip>
          <a:stretch>
            <a:fillRect/>
          </a:stretch>
        </p:blipFill>
        <p:spPr>
          <a:xfrm>
            <a:off x="22479412" y="11696778"/>
            <a:ext cx="1480954" cy="1582907"/>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4" name="Picture 10" descr="Picture 10"/>
          <p:cNvPicPr>
            <a:picLocks noChangeAspect="1"/>
          </p:cNvPicPr>
          <p:nvPr/>
        </p:nvPicPr>
        <p:blipFill>
          <a:blip r:embed="rId2">
            <a:extLst/>
          </a:blip>
          <a:stretch>
            <a:fillRect/>
          </a:stretch>
        </p:blipFill>
        <p:spPr>
          <a:xfrm>
            <a:off x="22479412" y="11696778"/>
            <a:ext cx="1480954" cy="1582907"/>
          </a:xfrm>
          <a:prstGeom prst="rect">
            <a:avLst/>
          </a:prstGeom>
          <a:ln w="12700">
            <a:miter lim="400000"/>
          </a:ln>
        </p:spPr>
      </p:pic>
      <p:pic>
        <p:nvPicPr>
          <p:cNvPr id="165" name="Image" descr="Image"/>
          <p:cNvPicPr>
            <a:picLocks noChangeAspect="1"/>
          </p:cNvPicPr>
          <p:nvPr/>
        </p:nvPicPr>
        <p:blipFill>
          <a:blip r:embed="rId3">
            <a:extLst/>
          </a:blip>
          <a:srcRect l="49234" t="1245" r="4317" b="0"/>
          <a:stretch>
            <a:fillRect/>
          </a:stretch>
        </p:blipFill>
        <p:spPr>
          <a:xfrm>
            <a:off x="7048467" y="535185"/>
            <a:ext cx="7930144" cy="12645519"/>
          </a:xfrm>
          <a:prstGeom prst="rect">
            <a:avLst/>
          </a:prstGeom>
          <a:ln w="12700">
            <a:miter lim="400000"/>
          </a:ln>
        </p:spPr>
      </p:pic>
      <p:grpSp>
        <p:nvGrpSpPr>
          <p:cNvPr id="168" name="Group"/>
          <p:cNvGrpSpPr/>
          <p:nvPr/>
        </p:nvGrpSpPr>
        <p:grpSpPr>
          <a:xfrm>
            <a:off x="891705" y="429266"/>
            <a:ext cx="6269985" cy="5608698"/>
            <a:chOff x="0" y="0"/>
            <a:chExt cx="6269984" cy="5608697"/>
          </a:xfrm>
        </p:grpSpPr>
        <p:pic>
          <p:nvPicPr>
            <p:cNvPr id="166" name="Image" descr="Image"/>
            <p:cNvPicPr>
              <a:picLocks noChangeAspect="1"/>
            </p:cNvPicPr>
            <p:nvPr/>
          </p:nvPicPr>
          <p:blipFill>
            <a:blip r:embed="rId4">
              <a:extLst/>
            </a:blip>
            <a:srcRect l="0" t="0" r="0" b="0"/>
            <a:stretch>
              <a:fillRect/>
            </a:stretch>
          </p:blipFill>
          <p:spPr>
            <a:xfrm>
              <a:off x="0" y="0"/>
              <a:ext cx="6269985" cy="5608698"/>
            </a:xfrm>
            <a:prstGeom prst="rect">
              <a:avLst/>
            </a:prstGeom>
            <a:ln w="12700" cap="flat">
              <a:noFill/>
              <a:miter lim="400000"/>
            </a:ln>
            <a:effectLst/>
          </p:spPr>
        </p:pic>
        <p:sp>
          <p:nvSpPr>
            <p:cNvPr id="167" name="I want to grow in  my faith.…"/>
            <p:cNvSpPr txBox="1"/>
            <p:nvPr/>
          </p:nvSpPr>
          <p:spPr>
            <a:xfrm>
              <a:off x="778805" y="1255489"/>
              <a:ext cx="4712221" cy="22184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700"/>
              </a:pPr>
              <a:r>
                <a:t>I want to grow in </a:t>
              </a:r>
              <a:br/>
              <a:r>
                <a:t>my faith.  </a:t>
              </a:r>
            </a:p>
            <a:p>
              <a:pPr>
                <a:defRPr sz="4700"/>
              </a:pPr>
              <a:r>
                <a:t>What do I do?</a:t>
              </a: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65"/>
                                        </p:tgtEl>
                                        <p:attrNameLst>
                                          <p:attrName>style.visibility</p:attrName>
                                        </p:attrNameLst>
                                      </p:cBhvr>
                                      <p:to>
                                        <p:strVal val="visible"/>
                                      </p:to>
                                    </p:set>
                                    <p:animEffect filter="fade" transition="in">
                                      <p:cBhvr>
                                        <p:cTn id="7" dur="1500"/>
                                        <p:tgtEl>
                                          <p:spTgt spid="165"/>
                                        </p:tgtEl>
                                      </p:cBhvr>
                                    </p:animEffect>
                                  </p:childTnLst>
                                </p:cTn>
                              </p:par>
                            </p:childTnLst>
                          </p:cTn>
                        </p:par>
                        <p:par>
                          <p:cTn id="8" fill="hold">
                            <p:stCondLst>
                              <p:cond delay="1500"/>
                            </p:stCondLst>
                            <p:childTnLst>
                              <p:par>
                                <p:cTn id="9" presetClass="entr" nodeType="afterEffect" presetID="10" grpId="2" fill="hold">
                                  <p:stCondLst>
                                    <p:cond delay="0"/>
                                  </p:stCondLst>
                                  <p:iterate type="el" backwards="0">
                                    <p:tmAbs val="0"/>
                                  </p:iterate>
                                  <p:childTnLst>
                                    <p:set>
                                      <p:cBhvr>
                                        <p:cTn id="10" fill="hold"/>
                                        <p:tgtEl>
                                          <p:spTgt spid="168"/>
                                        </p:tgtEl>
                                        <p:attrNameLst>
                                          <p:attrName>style.visibility</p:attrName>
                                        </p:attrNameLst>
                                      </p:cBhvr>
                                      <p:to>
                                        <p:strVal val="visible"/>
                                      </p:to>
                                    </p:set>
                                    <p:animEffect filter="fade" transition="in">
                                      <p:cBhvr>
                                        <p:cTn id="11" dur="3000"/>
                                        <p:tgtEl>
                                          <p:spTgt spid="1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5" grpId="1"/>
      <p:bldP build="whole" bldLvl="1" animBg="1" rev="0" advAuto="0" spid="168" grpId="2"/>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Christian Maturity"/>
          <p:cNvSpPr txBox="1"/>
          <p:nvPr>
            <p:ph type="title"/>
          </p:nvPr>
        </p:nvSpPr>
        <p:spPr>
          <a:xfrm>
            <a:off x="5475988" y="952439"/>
            <a:ext cx="9053436" cy="1433163"/>
          </a:xfrm>
          <a:prstGeom prst="rect">
            <a:avLst/>
          </a:prstGeom>
        </p:spPr>
        <p:txBody>
          <a:bodyPr/>
          <a:lstStyle/>
          <a:p>
            <a:pPr/>
            <a:r>
              <a:t>Christian Maturity</a:t>
            </a:r>
          </a:p>
        </p:txBody>
      </p:sp>
      <p:sp>
        <p:nvSpPr>
          <p:cNvPr id="171" name="Col. 1:28-29    He is the one we proclaim, admonishing and teaching everyone with all wisdom, so that we may present everyone fully mature in Christ. To this end I strenuously contend with all the energy Christ so powerfully works in me."/>
          <p:cNvSpPr txBox="1"/>
          <p:nvPr>
            <p:ph type="body" idx="1"/>
          </p:nvPr>
        </p:nvSpPr>
        <p:spPr>
          <a:xfrm>
            <a:off x="124369" y="2998043"/>
            <a:ext cx="20095420" cy="10394196"/>
          </a:xfrm>
          <a:prstGeom prst="rect">
            <a:avLst/>
          </a:prstGeom>
        </p:spPr>
        <p:txBody>
          <a:bodyPr/>
          <a:lstStyle/>
          <a:p>
            <a:pPr marL="0" indent="0" defTabSz="2389572">
              <a:spcBef>
                <a:spcPts val="4400"/>
              </a:spcBef>
              <a:buSzTx/>
              <a:buNone/>
              <a:defRPr sz="9212"/>
            </a:pPr>
            <a:r>
              <a:t>Col. 1:28-29    He is the one we proclaim, admonishing and teaching everyone with all wisdom, so that we may present everyone </a:t>
            </a:r>
            <a:r>
              <a:rPr b="1"/>
              <a:t>fully mature in Christ</a:t>
            </a:r>
            <a:r>
              <a:t>. To this end I strenuously contend with all the energy Christ so powerfully works in me.</a:t>
            </a:r>
          </a:p>
        </p:txBody>
      </p:sp>
      <p:pic>
        <p:nvPicPr>
          <p:cNvPr id="172" name="Picture 10" descr="Picture 10"/>
          <p:cNvPicPr>
            <a:picLocks noChangeAspect="1"/>
          </p:cNvPicPr>
          <p:nvPr/>
        </p:nvPicPr>
        <p:blipFill>
          <a:blip r:embed="rId2">
            <a:extLst/>
          </a:blip>
          <a:stretch>
            <a:fillRect/>
          </a:stretch>
        </p:blipFill>
        <p:spPr>
          <a:xfrm>
            <a:off x="22479412" y="11696778"/>
            <a:ext cx="1480954" cy="1582907"/>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HOW?????"/>
          <p:cNvSpPr txBox="1"/>
          <p:nvPr>
            <p:ph type="body" idx="1"/>
          </p:nvPr>
        </p:nvSpPr>
        <p:spPr>
          <a:xfrm>
            <a:off x="6635532" y="5398559"/>
            <a:ext cx="13550255" cy="11184332"/>
          </a:xfrm>
          <a:prstGeom prst="rect">
            <a:avLst/>
          </a:prstGeom>
        </p:spPr>
        <p:txBody>
          <a:bodyPr/>
          <a:lstStyle/>
          <a:p>
            <a:pPr>
              <a:defRPr spc="-226" sz="11300"/>
            </a:pPr>
            <a:r>
              <a:t>HOW????? </a:t>
            </a:r>
          </a:p>
          <a:p>
            <a:pPr/>
          </a:p>
        </p:txBody>
      </p:sp>
      <p:pic>
        <p:nvPicPr>
          <p:cNvPr id="175" name="Picture 10" descr="Picture 10"/>
          <p:cNvPicPr>
            <a:picLocks noChangeAspect="1"/>
          </p:cNvPicPr>
          <p:nvPr/>
        </p:nvPicPr>
        <p:blipFill>
          <a:blip r:embed="rId2">
            <a:extLst/>
          </a:blip>
          <a:stretch>
            <a:fillRect/>
          </a:stretch>
        </p:blipFill>
        <p:spPr>
          <a:xfrm>
            <a:off x="22479412" y="11696778"/>
            <a:ext cx="1480954" cy="1582907"/>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Spiritual Formation"/>
          <p:cNvSpPr txBox="1"/>
          <p:nvPr>
            <p:ph type="title"/>
          </p:nvPr>
        </p:nvSpPr>
        <p:spPr>
          <a:xfrm>
            <a:off x="5475989" y="952439"/>
            <a:ext cx="9053435" cy="1433163"/>
          </a:xfrm>
          <a:prstGeom prst="rect">
            <a:avLst/>
          </a:prstGeom>
        </p:spPr>
        <p:txBody>
          <a:bodyPr/>
          <a:lstStyle>
            <a:lvl1pPr defTabSz="2292038">
              <a:defRPr spc="-159" sz="7990"/>
            </a:lvl1pPr>
          </a:lstStyle>
          <a:p>
            <a:pPr/>
            <a:r>
              <a:t>Spiritual Formation</a:t>
            </a:r>
          </a:p>
        </p:txBody>
      </p:sp>
      <p:sp>
        <p:nvSpPr>
          <p:cNvPr id="178" name="“Spiritual formation is the process by which Christ is formed in us - for the glory of God, for the abundance of our own lives and for the sake of others; it results in an increasing capacity to discern and do the will of God.”…"/>
          <p:cNvSpPr txBox="1"/>
          <p:nvPr>
            <p:ph type="body" idx="1"/>
          </p:nvPr>
        </p:nvSpPr>
        <p:spPr>
          <a:xfrm>
            <a:off x="124369" y="2998042"/>
            <a:ext cx="20095420" cy="10394196"/>
          </a:xfrm>
          <a:prstGeom prst="rect">
            <a:avLst/>
          </a:prstGeom>
        </p:spPr>
        <p:txBody>
          <a:bodyPr/>
          <a:lstStyle/>
          <a:p>
            <a:pPr marL="0" indent="0" defTabSz="2292038">
              <a:spcBef>
                <a:spcPts val="4200"/>
              </a:spcBef>
              <a:buSzTx/>
              <a:buNone/>
              <a:defRPr sz="8836"/>
            </a:pPr>
            <a:r>
              <a:t> “Spiritual formation is the process by which Christ is formed in us - for the glory of God, for the abundance of our own lives and for the sake of others; it results in an increasing capacity to discern and do the will of God.” </a:t>
            </a:r>
          </a:p>
          <a:p>
            <a:pPr marL="0" indent="0" algn="r" defTabSz="2292038">
              <a:spcBef>
                <a:spcPts val="4200"/>
              </a:spcBef>
              <a:buSzTx/>
              <a:buNone/>
              <a:defRPr sz="8836"/>
            </a:pPr>
            <a:r>
              <a:t>Ruth Haley Barton</a:t>
            </a:r>
          </a:p>
        </p:txBody>
      </p:sp>
      <p:pic>
        <p:nvPicPr>
          <p:cNvPr id="179" name="Picture 10" descr="Picture 10"/>
          <p:cNvPicPr>
            <a:picLocks noChangeAspect="1"/>
          </p:cNvPicPr>
          <p:nvPr/>
        </p:nvPicPr>
        <p:blipFill>
          <a:blip r:embed="rId2">
            <a:extLst/>
          </a:blip>
          <a:stretch>
            <a:fillRect/>
          </a:stretch>
        </p:blipFill>
        <p:spPr>
          <a:xfrm>
            <a:off x="22479412" y="11696778"/>
            <a:ext cx="1480954" cy="1582907"/>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1" name="Picture 10" descr="Picture 10"/>
          <p:cNvPicPr>
            <a:picLocks noChangeAspect="1"/>
          </p:cNvPicPr>
          <p:nvPr/>
        </p:nvPicPr>
        <p:blipFill>
          <a:blip r:embed="rId2">
            <a:extLst/>
          </a:blip>
          <a:stretch>
            <a:fillRect/>
          </a:stretch>
        </p:blipFill>
        <p:spPr>
          <a:xfrm>
            <a:off x="22597896" y="12004837"/>
            <a:ext cx="1254246" cy="1340590"/>
          </a:xfrm>
          <a:prstGeom prst="rect">
            <a:avLst/>
          </a:prstGeom>
          <a:ln w="12700">
            <a:miter lim="400000"/>
          </a:ln>
        </p:spPr>
      </p:pic>
      <p:sp>
        <p:nvSpPr>
          <p:cNvPr id="182" name="Culture and World"/>
          <p:cNvSpPr/>
          <p:nvPr/>
        </p:nvSpPr>
        <p:spPr>
          <a:xfrm>
            <a:off x="1892467" y="2991353"/>
            <a:ext cx="13336771" cy="8278697"/>
          </a:xfrm>
          <a:prstGeom prst="ellipse">
            <a:avLst/>
          </a:prstGeom>
          <a:solidFill>
            <a:schemeClr val="accent4">
              <a:hueOff val="-476017"/>
              <a:lumOff val="-10042"/>
            </a:schemeClr>
          </a:solidFill>
          <a:ln w="12700">
            <a:miter lim="400000"/>
          </a:ln>
          <a:extLst>
            <a:ext uri="{C572A759-6A51-4108-AA02-DFA0A04FC94B}">
              <ma14:wrappingTextBoxFlag xmlns:ma14="http://schemas.microsoft.com/office/mac/drawingml/2011/main" val="1"/>
            </a:ext>
          </a:extLst>
        </p:spPr>
        <p:txBody>
          <a:bodyPr lIns="50800" tIns="50800" rIns="50800" bIns="50800" anchor="b"/>
          <a:lstStyle>
            <a:lvl1pPr defTabSz="825500">
              <a:defRPr sz="3200">
                <a:solidFill>
                  <a:srgbClr val="000000"/>
                </a:solidFill>
                <a:latin typeface="Helvetica Neue Medium"/>
                <a:ea typeface="Helvetica Neue Medium"/>
                <a:cs typeface="Helvetica Neue Medium"/>
                <a:sym typeface="Helvetica Neue Medium"/>
              </a:defRPr>
            </a:lvl1pPr>
          </a:lstStyle>
          <a:p>
            <a:pPr/>
            <a:r>
              <a:t>Culture and World</a:t>
            </a:r>
          </a:p>
        </p:txBody>
      </p:sp>
      <p:sp>
        <p:nvSpPr>
          <p:cNvPr id="183" name="Family and Friends"/>
          <p:cNvSpPr/>
          <p:nvPr/>
        </p:nvSpPr>
        <p:spPr>
          <a:xfrm>
            <a:off x="4054143" y="3684443"/>
            <a:ext cx="9013419" cy="5671073"/>
          </a:xfrm>
          <a:prstGeom prst="ellipse">
            <a:avLst/>
          </a:prstGeom>
          <a:solidFill>
            <a:schemeClr val="accent6"/>
          </a:solidFill>
          <a:ln w="12700">
            <a:miter lim="400000"/>
          </a:ln>
          <a:extLst>
            <a:ext uri="{C572A759-6A51-4108-AA02-DFA0A04FC94B}">
              <ma14:wrappingTextBoxFlag xmlns:ma14="http://schemas.microsoft.com/office/mac/drawingml/2011/main" val="1"/>
            </a:ext>
          </a:extLst>
        </p:spPr>
        <p:txBody>
          <a:bodyPr lIns="50800" tIns="50800" rIns="50800" bIns="50800" anchor="b"/>
          <a:lstStyle>
            <a:lvl1pPr defTabSz="825500">
              <a:defRPr sz="3200">
                <a:solidFill>
                  <a:srgbClr val="FFFFFF"/>
                </a:solidFill>
                <a:latin typeface="Helvetica Neue Medium"/>
                <a:ea typeface="Helvetica Neue Medium"/>
                <a:cs typeface="Helvetica Neue Medium"/>
                <a:sym typeface="Helvetica Neue Medium"/>
              </a:defRPr>
            </a:lvl1pPr>
          </a:lstStyle>
          <a:p>
            <a:pPr/>
            <a:r>
              <a:t>Family and Friends</a:t>
            </a:r>
          </a:p>
        </p:txBody>
      </p:sp>
      <p:sp>
        <p:nvSpPr>
          <p:cNvPr id="184" name="YOU"/>
          <p:cNvSpPr/>
          <p:nvPr/>
        </p:nvSpPr>
        <p:spPr>
          <a:xfrm>
            <a:off x="7298274" y="5436792"/>
            <a:ext cx="2525156" cy="2166375"/>
          </a:xfrm>
          <a:prstGeom prst="ellipse">
            <a:avLst/>
          </a:prstGeom>
          <a:solidFill>
            <a:srgbClr val="00A1FF"/>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3200">
                <a:solidFill>
                  <a:srgbClr val="000000"/>
                </a:solidFill>
                <a:latin typeface="Helvetica Neue Medium"/>
                <a:ea typeface="Helvetica Neue Medium"/>
                <a:cs typeface="Helvetica Neue Medium"/>
                <a:sym typeface="Helvetica Neue Medium"/>
              </a:defRPr>
            </a:lvl1pPr>
          </a:lstStyle>
          <a:p>
            <a:pPr/>
            <a:r>
              <a:t>YOU</a:t>
            </a:r>
          </a:p>
        </p:txBody>
      </p:sp>
      <p:sp>
        <p:nvSpPr>
          <p:cNvPr id="185" name="Your First Community"/>
          <p:cNvSpPr txBox="1"/>
          <p:nvPr/>
        </p:nvSpPr>
        <p:spPr>
          <a:xfrm>
            <a:off x="4620752" y="11479215"/>
            <a:ext cx="78802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1755604">
              <a:lnSpc>
                <a:spcPct val="80000"/>
              </a:lnSpc>
              <a:defRPr b="1" spc="-122" sz="6120">
                <a:solidFill>
                  <a:schemeClr val="accent1">
                    <a:hueOff val="114395"/>
                    <a:lumOff val="-24975"/>
                  </a:schemeClr>
                </a:solidFill>
              </a:defRPr>
            </a:lvl1pPr>
          </a:lstStyle>
          <a:p>
            <a:pPr/>
            <a:r>
              <a:t>Your First Community</a:t>
            </a:r>
          </a:p>
        </p:txBody>
      </p:sp>
      <p:sp>
        <p:nvSpPr>
          <p:cNvPr id="186" name="Process by which Formed and Shaped by People"/>
          <p:cNvSpPr txBox="1"/>
          <p:nvPr>
            <p:ph type="title"/>
          </p:nvPr>
        </p:nvSpPr>
        <p:spPr>
          <a:xfrm>
            <a:off x="1782078" y="452164"/>
            <a:ext cx="13557549" cy="5432371"/>
          </a:xfrm>
          <a:prstGeom prst="rect">
            <a:avLst/>
          </a:prstGeom>
        </p:spPr>
        <p:txBody>
          <a:bodyPr/>
          <a:lstStyle/>
          <a:p>
            <a:pPr/>
            <a:r>
              <a:t>Process by which Formed and Shaped by People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Going on from there, he saw two other brothers, James son of Zebedee and his brother John. They were in a boat with their father Zebedee, preparing their nets. Jesus called them, and immediately they left the boat and their father and followed him.  Matt"/>
          <p:cNvSpPr txBox="1"/>
          <p:nvPr>
            <p:ph type="body" idx="1"/>
          </p:nvPr>
        </p:nvSpPr>
        <p:spPr>
          <a:xfrm>
            <a:off x="1206500" y="2469424"/>
            <a:ext cx="21971000" cy="10035092"/>
          </a:xfrm>
          <a:prstGeom prst="rect">
            <a:avLst/>
          </a:prstGeom>
        </p:spPr>
        <p:txBody>
          <a:bodyPr/>
          <a:lstStyle>
            <a:lvl1pPr marL="0" indent="0">
              <a:buSzTx/>
              <a:buNone/>
              <a:defRPr sz="8800"/>
            </a:lvl1pPr>
          </a:lstStyle>
          <a:p>
            <a:pPr/>
            <a:r>
              <a:t>Going on from there, he saw two other brothers, James son of Zebedee and his brother John. They were in a boat with their father Zebedee, preparing their nets. Jesus called them, and immediately they left the boat and their father and followed him.  Matthew 4:21-22</a:t>
            </a:r>
          </a:p>
        </p:txBody>
      </p:sp>
      <p:pic>
        <p:nvPicPr>
          <p:cNvPr id="189" name="Picture 10" descr="Picture 10"/>
          <p:cNvPicPr>
            <a:picLocks noChangeAspect="1"/>
          </p:cNvPicPr>
          <p:nvPr/>
        </p:nvPicPr>
        <p:blipFill>
          <a:blip r:embed="rId2">
            <a:extLst/>
          </a:blip>
          <a:stretch>
            <a:fillRect/>
          </a:stretch>
        </p:blipFill>
        <p:spPr>
          <a:xfrm>
            <a:off x="22479412" y="11696778"/>
            <a:ext cx="1480954" cy="1582907"/>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1" name="Image" descr="Image"/>
          <p:cNvPicPr>
            <a:picLocks noChangeAspect="1"/>
          </p:cNvPicPr>
          <p:nvPr/>
        </p:nvPicPr>
        <p:blipFill>
          <a:blip r:embed="rId2">
            <a:extLst/>
          </a:blip>
          <a:stretch>
            <a:fillRect/>
          </a:stretch>
        </p:blipFill>
        <p:spPr>
          <a:xfrm>
            <a:off x="6077551" y="355599"/>
            <a:ext cx="10401301" cy="13004801"/>
          </a:xfrm>
          <a:prstGeom prst="rect">
            <a:avLst/>
          </a:prstGeom>
          <a:ln w="12700">
            <a:miter lim="400000"/>
          </a:ln>
        </p:spPr>
      </p:pic>
      <p:pic>
        <p:nvPicPr>
          <p:cNvPr id="192" name="Picture 10" descr="Picture 10"/>
          <p:cNvPicPr>
            <a:picLocks noChangeAspect="1"/>
          </p:cNvPicPr>
          <p:nvPr/>
        </p:nvPicPr>
        <p:blipFill>
          <a:blip r:embed="rId3">
            <a:extLst/>
          </a:blip>
          <a:stretch>
            <a:fillRect/>
          </a:stretch>
        </p:blipFill>
        <p:spPr>
          <a:xfrm>
            <a:off x="22479412" y="11696778"/>
            <a:ext cx="1480954" cy="1582907"/>
          </a:xfrm>
          <a:prstGeom prst="rect">
            <a:avLst/>
          </a:prstGeom>
          <a:ln w="12700">
            <a:miter lim="400000"/>
          </a:ln>
        </p:spPr>
      </p:pic>
      <p:pic>
        <p:nvPicPr>
          <p:cNvPr id="193" name="Image" descr="Image"/>
          <p:cNvPicPr>
            <a:picLocks noChangeAspect="1"/>
          </p:cNvPicPr>
          <p:nvPr/>
        </p:nvPicPr>
        <p:blipFill>
          <a:blip r:embed="rId4">
            <a:extLst/>
          </a:blip>
          <a:stretch>
            <a:fillRect/>
          </a:stretch>
        </p:blipFill>
        <p:spPr>
          <a:xfrm>
            <a:off x="6180176" y="-1"/>
            <a:ext cx="9365457" cy="13716001"/>
          </a:xfrm>
          <a:prstGeom prst="rect">
            <a:avLst/>
          </a:prstGeom>
          <a:ln w="12700">
            <a:miter lim="400000"/>
          </a:ln>
        </p:spPr>
      </p:pic>
      <p:grpSp>
        <p:nvGrpSpPr>
          <p:cNvPr id="196" name="Group"/>
          <p:cNvGrpSpPr/>
          <p:nvPr/>
        </p:nvGrpSpPr>
        <p:grpSpPr>
          <a:xfrm>
            <a:off x="2887634" y="-92899"/>
            <a:ext cx="6269985" cy="5608698"/>
            <a:chOff x="0" y="0"/>
            <a:chExt cx="6269984" cy="5608697"/>
          </a:xfrm>
        </p:grpSpPr>
        <p:pic>
          <p:nvPicPr>
            <p:cNvPr id="194" name="Image" descr="Image"/>
            <p:cNvPicPr>
              <a:picLocks noChangeAspect="1"/>
            </p:cNvPicPr>
            <p:nvPr/>
          </p:nvPicPr>
          <p:blipFill>
            <a:blip r:embed="rId5">
              <a:extLst/>
            </a:blip>
            <a:srcRect l="0" t="0" r="0" b="0"/>
            <a:stretch>
              <a:fillRect/>
            </a:stretch>
          </p:blipFill>
          <p:spPr>
            <a:xfrm>
              <a:off x="0" y="0"/>
              <a:ext cx="6269985" cy="5608698"/>
            </a:xfrm>
            <a:prstGeom prst="rect">
              <a:avLst/>
            </a:prstGeom>
            <a:ln w="12700" cap="flat">
              <a:noFill/>
              <a:miter lim="400000"/>
            </a:ln>
            <a:effectLst/>
          </p:spPr>
        </p:pic>
        <p:sp>
          <p:nvSpPr>
            <p:cNvPr id="195" name="I want to grow in  my faith.…"/>
            <p:cNvSpPr txBox="1"/>
            <p:nvPr/>
          </p:nvSpPr>
          <p:spPr>
            <a:xfrm>
              <a:off x="778805" y="1255489"/>
              <a:ext cx="4712221" cy="22184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700"/>
              </a:pPr>
              <a:r>
                <a:t>I want to grow in </a:t>
              </a:r>
              <a:br/>
              <a:r>
                <a:t>my faith.  </a:t>
              </a:r>
            </a:p>
            <a:p>
              <a:pPr>
                <a:defRPr sz="4700"/>
              </a:pPr>
              <a:r>
                <a:t>What do I do?</a:t>
              </a: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193"/>
                                        </p:tgtEl>
                                        <p:attrNameLst>
                                          <p:attrName>style.visibility</p:attrName>
                                        </p:attrNameLst>
                                      </p:cBhvr>
                                      <p:to>
                                        <p:strVal val="visible"/>
                                      </p:to>
                                    </p:set>
                                    <p:anim calcmode="lin" valueType="num">
                                      <p:cBhvr>
                                        <p:cTn id="7" dur="1500" fill="hold"/>
                                        <p:tgtEl>
                                          <p:spTgt spid="193"/>
                                        </p:tgtEl>
                                        <p:attrNameLst>
                                          <p:attrName>ppt_x</p:attrName>
                                        </p:attrNameLst>
                                      </p:cBhvr>
                                      <p:tavLst>
                                        <p:tav tm="0">
                                          <p:val>
                                            <p:strVal val="#ppt_x"/>
                                          </p:val>
                                        </p:tav>
                                        <p:tav tm="100000">
                                          <p:val>
                                            <p:strVal val="#ppt_x"/>
                                          </p:val>
                                        </p:tav>
                                      </p:tavLst>
                                    </p:anim>
                                    <p:anim calcmode="lin" valueType="num">
                                      <p:cBhvr>
                                        <p:cTn id="8" dur="1500" fill="hold"/>
                                        <p:tgtEl>
                                          <p:spTgt spid="19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Class="entr" nodeType="afterEffect" presetID="10" grpId="2" fill="hold">
                                  <p:stCondLst>
                                    <p:cond delay="0"/>
                                  </p:stCondLst>
                                  <p:iterate type="el" backwards="0">
                                    <p:tmAbs val="0"/>
                                  </p:iterate>
                                  <p:childTnLst>
                                    <p:set>
                                      <p:cBhvr>
                                        <p:cTn id="11" fill="hold"/>
                                        <p:tgtEl>
                                          <p:spTgt spid="196"/>
                                        </p:tgtEl>
                                        <p:attrNameLst>
                                          <p:attrName>style.visibility</p:attrName>
                                        </p:attrNameLst>
                                      </p:cBhvr>
                                      <p:to>
                                        <p:strVal val="visible"/>
                                      </p:to>
                                    </p:set>
                                    <p:animEffect filter="fade" transition="in">
                                      <p:cBhvr>
                                        <p:cTn id="12" dur="3000"/>
                                        <p:tgtEl>
                                          <p:spTgt spid="196"/>
                                        </p:tgtEl>
                                      </p:cBhvr>
                                    </p:animEffect>
                                  </p:childTnLst>
                                </p:cTn>
                              </p:par>
                            </p:childTnLst>
                          </p:cTn>
                        </p:par>
                      </p:childTnLst>
                    </p:cTn>
                  </p:par>
                  <p:par>
                    <p:cTn id="13" fill="hold">
                      <p:stCondLst>
                        <p:cond delay="indefinite"/>
                      </p:stCondLst>
                      <p:childTnLst>
                        <p:par>
                          <p:cTn id="14" fill="hold">
                            <p:stCondLst>
                              <p:cond delay="0"/>
                            </p:stCondLst>
                            <p:childTnLst>
                              <p:par>
                                <p:cTn id="15" presetClass="exit" nodeType="clickEffect" presetID="9" grpId="3" fill="hold">
                                  <p:stCondLst>
                                    <p:cond delay="0"/>
                                  </p:stCondLst>
                                  <p:iterate type="el" backwards="0">
                                    <p:tmAbs val="0"/>
                                  </p:iterate>
                                  <p:childTnLst>
                                    <p:animEffect filter="dissolve" transition="out">
                                      <p:cBhvr>
                                        <p:cTn id="16" dur="1500" fill="hold"/>
                                        <p:tgtEl>
                                          <p:spTgt spid="193"/>
                                        </p:tgtEl>
                                      </p:cBhvr>
                                    </p:animEffect>
                                    <p:set>
                                      <p:cBhvr>
                                        <p:cTn id="17" fill="hold">
                                          <p:stCondLst>
                                            <p:cond delay="1499"/>
                                          </p:stCondLst>
                                        </p:cTn>
                                        <p:tgtEl>
                                          <p:spTgt spid="19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1" presetID="2" grpId="4" fill="hold">
                                  <p:stCondLst>
                                    <p:cond delay="0"/>
                                  </p:stCondLst>
                                  <p:iterate type="el" backwards="0">
                                    <p:tmAbs val="0"/>
                                  </p:iterate>
                                  <p:childTnLst>
                                    <p:set>
                                      <p:cBhvr>
                                        <p:cTn id="21" fill="hold"/>
                                        <p:tgtEl>
                                          <p:spTgt spid="191"/>
                                        </p:tgtEl>
                                        <p:attrNameLst>
                                          <p:attrName>style.visibility</p:attrName>
                                        </p:attrNameLst>
                                      </p:cBhvr>
                                      <p:to>
                                        <p:strVal val="visible"/>
                                      </p:to>
                                    </p:set>
                                    <p:anim calcmode="lin" valueType="num">
                                      <p:cBhvr>
                                        <p:cTn id="22" dur="1500" fill="hold"/>
                                        <p:tgtEl>
                                          <p:spTgt spid="191"/>
                                        </p:tgtEl>
                                        <p:attrNameLst>
                                          <p:attrName>ppt_x</p:attrName>
                                        </p:attrNameLst>
                                      </p:cBhvr>
                                      <p:tavLst>
                                        <p:tav tm="0">
                                          <p:val>
                                            <p:strVal val="#ppt_x"/>
                                          </p:val>
                                        </p:tav>
                                        <p:tav tm="100000">
                                          <p:val>
                                            <p:strVal val="#ppt_x"/>
                                          </p:val>
                                        </p:tav>
                                      </p:tavLst>
                                    </p:anim>
                                    <p:anim calcmode="lin" valueType="num">
                                      <p:cBhvr>
                                        <p:cTn id="23" dur="1500" fill="hold"/>
                                        <p:tgtEl>
                                          <p:spTgt spid="19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3" grpId="1"/>
      <p:bldP build="whole" bldLvl="1" animBg="1" rev="0" advAuto="0" spid="196" grpId="2"/>
      <p:bldP build="whole" bldLvl="1" animBg="1" rev="0" advAuto="0" spid="193" grpId="3"/>
      <p:bldP build="whole" bldLvl="1" animBg="1" rev="0" advAuto="0" spid="191" grpId="4"/>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Tell me your story…."/>
          <p:cNvSpPr txBox="1"/>
          <p:nvPr>
            <p:ph type="title"/>
          </p:nvPr>
        </p:nvSpPr>
        <p:spPr>
          <a:xfrm>
            <a:off x="893884" y="5597975"/>
            <a:ext cx="12408756" cy="2166982"/>
          </a:xfrm>
          <a:prstGeom prst="rect">
            <a:avLst/>
          </a:prstGeom>
        </p:spPr>
        <p:txBody>
          <a:bodyPr/>
          <a:lstStyle>
            <a:lvl1pPr>
              <a:defRPr spc="-202" sz="10100"/>
            </a:lvl1pPr>
          </a:lstStyle>
          <a:p>
            <a:pPr/>
            <a:r>
              <a:t>Tell me your story…. </a:t>
            </a:r>
          </a:p>
        </p:txBody>
      </p:sp>
      <p:pic>
        <p:nvPicPr>
          <p:cNvPr id="199" name="Picture 10" descr="Picture 10"/>
          <p:cNvPicPr>
            <a:picLocks noChangeAspect="1"/>
          </p:cNvPicPr>
          <p:nvPr/>
        </p:nvPicPr>
        <p:blipFill>
          <a:blip r:embed="rId2">
            <a:extLst/>
          </a:blip>
          <a:stretch>
            <a:fillRect/>
          </a:stretch>
        </p:blipFill>
        <p:spPr>
          <a:xfrm>
            <a:off x="22597896" y="12004837"/>
            <a:ext cx="1254246" cy="1340590"/>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theme/theme1.xml><?xml version="1.0" encoding="utf-8"?>
<a:theme xmlns:a="http://schemas.openxmlformats.org/drawingml/2006/main" xmlns:r="http://schemas.openxmlformats.org/officeDocument/2006/relationships" name="30_BasicColor">
  <a:themeElements>
    <a:clrScheme name="30_BasicColor">
      <a:dk1>
        <a:srgbClr val="5E5E5E"/>
      </a:dk1>
      <a:lt1>
        <a:srgbClr val="003462"/>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30_BasicColor">
  <a:themeElements>
    <a:clrScheme name="30_BasicColor">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